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7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257" r:id="rId2"/>
    <p:sldId id="303" r:id="rId3"/>
    <p:sldId id="312" r:id="rId4"/>
    <p:sldId id="307" r:id="rId5"/>
    <p:sldId id="308" r:id="rId6"/>
    <p:sldId id="322" r:id="rId7"/>
    <p:sldId id="309" r:id="rId8"/>
    <p:sldId id="313" r:id="rId9"/>
    <p:sldId id="314" r:id="rId10"/>
    <p:sldId id="315" r:id="rId11"/>
    <p:sldId id="316" r:id="rId12"/>
    <p:sldId id="321" r:id="rId13"/>
    <p:sldId id="320" r:id="rId14"/>
    <p:sldId id="311" r:id="rId15"/>
    <p:sldId id="286" r:id="rId16"/>
    <p:sldId id="282" r:id="rId17"/>
    <p:sldId id="310" r:id="rId18"/>
    <p:sldId id="296" r:id="rId19"/>
    <p:sldId id="272" r:id="rId20"/>
    <p:sldId id="319" r:id="rId21"/>
    <p:sldId id="298" r:id="rId22"/>
    <p:sldId id="305" r:id="rId23"/>
    <p:sldId id="278" r:id="rId24"/>
  </p:sldIdLst>
  <p:sldSz cx="12192000" cy="6858000"/>
  <p:notesSz cx="6858000" cy="9144000"/>
  <p:defaultTextStyle>
    <a:defPPr rtl="0">
      <a:defRPr lang="lt-l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igita Norvilienė" initials="SN" lastIdx="2" clrIdx="0">
    <p:extLst>
      <p:ext uri="{19B8F6BF-5375-455C-9EA6-DF929625EA0E}">
        <p15:presenceInfo xmlns:p15="http://schemas.microsoft.com/office/powerpoint/2012/main" userId="540db15053db5815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D56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F5AB1C69-6EDB-4FF4-983F-18BD219EF32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5" autoAdjust="0"/>
    <p:restoredTop sz="89638" autoAdjust="0"/>
  </p:normalViewPr>
  <p:slideViewPr>
    <p:cSldViewPr snapToGrid="0">
      <p:cViewPr varScale="1">
        <p:scale>
          <a:sx n="77" d="100"/>
          <a:sy n="77" d="100"/>
        </p:scale>
        <p:origin x="91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7" d="100"/>
          <a:sy n="77" d="100"/>
        </p:scale>
        <p:origin x="2502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image" Target="../media/image9.jpeg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diagrams/_rels/data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image" Target="../media/image33.jpeg"/></Relationships>
</file>

<file path=ppt/diagrams/_rels/data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image" Target="../media/image39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image" Target="../media/image9.jpeg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diagrams/_rels/drawing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image" Target="../media/image33.jpeg"/></Relationships>
</file>

<file path=ppt/diagrams/_rels/drawing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image" Target="../media/image39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D59E012-35C3-4DDA-9B3A-6829F899E83B}" type="doc">
      <dgm:prSet loTypeId="urn:microsoft.com/office/officeart/2005/8/layout/pList2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lt-LT"/>
        </a:p>
      </dgm:t>
    </dgm:pt>
    <dgm:pt modelId="{357FD9B9-1A7F-482A-8676-740F7CACCE96}">
      <dgm:prSet phldrT="[Tekstas]" custT="1"/>
      <dgm:spPr/>
      <dgm:t>
        <a:bodyPr/>
        <a:lstStyle/>
        <a:p>
          <a:r>
            <a:rPr lang="lt-LT" sz="1600" dirty="0"/>
            <a:t>Edukacinis lauko stalo žaidimas „Vabzdžiai ir kiti bestuburiai“</a:t>
          </a:r>
        </a:p>
      </dgm:t>
    </dgm:pt>
    <dgm:pt modelId="{97858B63-C376-4C6A-A8BC-74654ED65C7C}" type="sibTrans" cxnId="{5B92BAA5-E591-442B-B289-88CBCD67C189}">
      <dgm:prSet/>
      <dgm:spPr/>
      <dgm:t>
        <a:bodyPr/>
        <a:lstStyle/>
        <a:p>
          <a:endParaRPr lang="lt-LT"/>
        </a:p>
      </dgm:t>
    </dgm:pt>
    <dgm:pt modelId="{FCAD286F-3C51-435C-8A5C-F02105EC49F6}" type="parTrans" cxnId="{5B92BAA5-E591-442B-B289-88CBCD67C189}">
      <dgm:prSet/>
      <dgm:spPr/>
      <dgm:t>
        <a:bodyPr/>
        <a:lstStyle/>
        <a:p>
          <a:endParaRPr lang="lt-LT"/>
        </a:p>
      </dgm:t>
    </dgm:pt>
    <dgm:pt modelId="{608F8E23-F3C2-4CF7-B0CE-A3F29792AB1E}">
      <dgm:prSet phldrT="[Tekstas]" custT="1"/>
      <dgm:spPr/>
      <dgm:t>
        <a:bodyPr/>
        <a:lstStyle/>
        <a:p>
          <a:r>
            <a:rPr lang="lt-LT" sz="1600" dirty="0"/>
            <a:t>Žaidimas „Šaškių turnyras</a:t>
          </a:r>
        </a:p>
      </dgm:t>
    </dgm:pt>
    <dgm:pt modelId="{0BD53F84-5073-4E72-80A6-A2A89FAD2333}" type="sibTrans" cxnId="{3BB66D73-D4D0-4B61-8985-5ADECD9BA176}">
      <dgm:prSet/>
      <dgm:spPr/>
      <dgm:t>
        <a:bodyPr/>
        <a:lstStyle/>
        <a:p>
          <a:endParaRPr lang="lt-LT"/>
        </a:p>
      </dgm:t>
    </dgm:pt>
    <dgm:pt modelId="{1C2FCEF3-1911-45AD-A7E8-2F3DEF7A85EB}" type="parTrans" cxnId="{3BB66D73-D4D0-4B61-8985-5ADECD9BA176}">
      <dgm:prSet/>
      <dgm:spPr/>
      <dgm:t>
        <a:bodyPr/>
        <a:lstStyle/>
        <a:p>
          <a:endParaRPr lang="lt-LT"/>
        </a:p>
      </dgm:t>
    </dgm:pt>
    <dgm:pt modelId="{CB93F471-2B63-476B-B93E-5B68D6C96433}">
      <dgm:prSet/>
      <dgm:spPr/>
      <dgm:t>
        <a:bodyPr/>
        <a:lstStyle/>
        <a:p>
          <a:r>
            <a:rPr lang="lt-LT" dirty="0"/>
            <a:t>Vabalų viešbutis</a:t>
          </a:r>
        </a:p>
      </dgm:t>
    </dgm:pt>
    <dgm:pt modelId="{FEFDA793-8B2A-418E-BD6B-CF83462D3E6C}" type="parTrans" cxnId="{7527A157-D64F-46E9-93B1-A29164F58BE0}">
      <dgm:prSet/>
      <dgm:spPr/>
      <dgm:t>
        <a:bodyPr/>
        <a:lstStyle/>
        <a:p>
          <a:endParaRPr lang="lt-LT"/>
        </a:p>
      </dgm:t>
    </dgm:pt>
    <dgm:pt modelId="{7985DB2C-FA4B-4E11-B165-FA4712664162}" type="sibTrans" cxnId="{7527A157-D64F-46E9-93B1-A29164F58BE0}">
      <dgm:prSet/>
      <dgm:spPr/>
      <dgm:t>
        <a:bodyPr/>
        <a:lstStyle/>
        <a:p>
          <a:endParaRPr lang="lt-LT"/>
        </a:p>
      </dgm:t>
    </dgm:pt>
    <dgm:pt modelId="{A46C5382-1AD1-43FD-A7BC-6150269F66A8}">
      <dgm:prSet/>
      <dgm:spPr/>
      <dgm:t>
        <a:bodyPr/>
        <a:lstStyle/>
        <a:p>
          <a:r>
            <a:rPr lang="lt-LT" dirty="0"/>
            <a:t>Mokomosios kortelės „Ką žinai apie medžius?“</a:t>
          </a:r>
        </a:p>
      </dgm:t>
    </dgm:pt>
    <dgm:pt modelId="{22E8EC14-E797-4197-8001-C9BBCCC308F5}" type="parTrans" cxnId="{2B707EE7-AB9A-4D47-AF4B-6C72164DF388}">
      <dgm:prSet/>
      <dgm:spPr/>
      <dgm:t>
        <a:bodyPr/>
        <a:lstStyle/>
        <a:p>
          <a:endParaRPr lang="lt-LT"/>
        </a:p>
      </dgm:t>
    </dgm:pt>
    <dgm:pt modelId="{78A2A2F9-D5DF-46E3-BF86-EFF228C89BF9}" type="sibTrans" cxnId="{2B707EE7-AB9A-4D47-AF4B-6C72164DF388}">
      <dgm:prSet/>
      <dgm:spPr/>
      <dgm:t>
        <a:bodyPr/>
        <a:lstStyle/>
        <a:p>
          <a:endParaRPr lang="lt-LT"/>
        </a:p>
      </dgm:t>
    </dgm:pt>
    <dgm:pt modelId="{DB6EE392-C941-45CC-B355-21A6CB160156}">
      <dgm:prSet/>
      <dgm:spPr/>
      <dgm:t>
        <a:bodyPr/>
        <a:lstStyle/>
        <a:p>
          <a:r>
            <a:rPr lang="lt-LT" dirty="0"/>
            <a:t>„Pojūčių“ takas</a:t>
          </a:r>
        </a:p>
      </dgm:t>
    </dgm:pt>
    <dgm:pt modelId="{1E3AE76E-F7CC-49C6-BE08-38C355D6820D}" type="parTrans" cxnId="{83FDA19A-FEB3-418C-A42D-9EF7EDCC1780}">
      <dgm:prSet/>
      <dgm:spPr/>
      <dgm:t>
        <a:bodyPr/>
        <a:lstStyle/>
        <a:p>
          <a:endParaRPr lang="lt-LT"/>
        </a:p>
      </dgm:t>
    </dgm:pt>
    <dgm:pt modelId="{DFD633C4-95A3-4ED7-A151-8E8D83792DFF}" type="sibTrans" cxnId="{83FDA19A-FEB3-418C-A42D-9EF7EDCC1780}">
      <dgm:prSet/>
      <dgm:spPr/>
      <dgm:t>
        <a:bodyPr/>
        <a:lstStyle/>
        <a:p>
          <a:endParaRPr lang="lt-LT"/>
        </a:p>
      </dgm:t>
    </dgm:pt>
    <dgm:pt modelId="{75D8A59D-5F22-416C-9A20-C9D16695D674}">
      <dgm:prSet/>
      <dgm:spPr/>
      <dgm:t>
        <a:bodyPr/>
        <a:lstStyle/>
        <a:p>
          <a:r>
            <a:rPr lang="lt-LT" dirty="0"/>
            <a:t>Edukacinis stendas „Vabzdžiai“</a:t>
          </a:r>
        </a:p>
      </dgm:t>
    </dgm:pt>
    <dgm:pt modelId="{4B384DC7-D28B-4C26-902D-D26A1DF02996}" type="parTrans" cxnId="{8D3BDDD3-D7D9-4FFB-9C68-97BBCAC644C5}">
      <dgm:prSet/>
      <dgm:spPr/>
      <dgm:t>
        <a:bodyPr/>
        <a:lstStyle/>
        <a:p>
          <a:endParaRPr lang="lt-LT"/>
        </a:p>
      </dgm:t>
    </dgm:pt>
    <dgm:pt modelId="{9DFAD3E8-CF15-447B-A0B6-0723A76B0B88}" type="sibTrans" cxnId="{8D3BDDD3-D7D9-4FFB-9C68-97BBCAC644C5}">
      <dgm:prSet/>
      <dgm:spPr/>
      <dgm:t>
        <a:bodyPr/>
        <a:lstStyle/>
        <a:p>
          <a:endParaRPr lang="lt-LT"/>
        </a:p>
      </dgm:t>
    </dgm:pt>
    <dgm:pt modelId="{5B6A4692-BB88-475F-BFB4-84218AF793BD}">
      <dgm:prSet/>
      <dgm:spPr/>
      <dgm:t>
        <a:bodyPr/>
        <a:lstStyle/>
        <a:p>
          <a:r>
            <a:rPr lang="lt-LT" dirty="0"/>
            <a:t>„Kvapniosios“ lysvės</a:t>
          </a:r>
        </a:p>
      </dgm:t>
    </dgm:pt>
    <dgm:pt modelId="{F33B2D30-8CFB-4176-8834-FB55E5C725D0}" type="parTrans" cxnId="{9135563D-3877-48CE-A770-6B9F8F1A9F6E}">
      <dgm:prSet/>
      <dgm:spPr/>
      <dgm:t>
        <a:bodyPr/>
        <a:lstStyle/>
        <a:p>
          <a:endParaRPr lang="lt-LT"/>
        </a:p>
      </dgm:t>
    </dgm:pt>
    <dgm:pt modelId="{7D2A18F7-03C9-43FE-8643-1DF649B251E7}" type="sibTrans" cxnId="{9135563D-3877-48CE-A770-6B9F8F1A9F6E}">
      <dgm:prSet/>
      <dgm:spPr/>
      <dgm:t>
        <a:bodyPr/>
        <a:lstStyle/>
        <a:p>
          <a:endParaRPr lang="lt-LT"/>
        </a:p>
      </dgm:t>
    </dgm:pt>
    <dgm:pt modelId="{084044EE-F3D3-4E32-8B33-6AE44FEB26DB}" type="pres">
      <dgm:prSet presAssocID="{FD59E012-35C3-4DDA-9B3A-6829F899E83B}" presName="Name0" presStyleCnt="0">
        <dgm:presLayoutVars>
          <dgm:dir/>
          <dgm:resizeHandles val="exact"/>
        </dgm:presLayoutVars>
      </dgm:prSet>
      <dgm:spPr/>
    </dgm:pt>
    <dgm:pt modelId="{726ACB17-0965-4936-B6E6-62DAAE26472E}" type="pres">
      <dgm:prSet presAssocID="{FD59E012-35C3-4DDA-9B3A-6829F899E83B}" presName="bkgdShp" presStyleLbl="alignAccFollowNode1" presStyleIdx="0" presStyleCnt="1"/>
      <dgm:spPr/>
    </dgm:pt>
    <dgm:pt modelId="{3B3F7C16-D7EA-4167-9340-4483D1E2DE22}" type="pres">
      <dgm:prSet presAssocID="{FD59E012-35C3-4DDA-9B3A-6829F899E83B}" presName="linComp" presStyleCnt="0"/>
      <dgm:spPr/>
    </dgm:pt>
    <dgm:pt modelId="{2849843B-F2F9-4500-8CD8-9A1CD5F68B86}" type="pres">
      <dgm:prSet presAssocID="{DB6EE392-C941-45CC-B355-21A6CB160156}" presName="compNode" presStyleCnt="0"/>
      <dgm:spPr/>
    </dgm:pt>
    <dgm:pt modelId="{265F67A0-BBF8-474A-8901-181F74CBB65B}" type="pres">
      <dgm:prSet presAssocID="{DB6EE392-C941-45CC-B355-21A6CB160156}" presName="node" presStyleLbl="node1" presStyleIdx="0" presStyleCnt="7">
        <dgm:presLayoutVars>
          <dgm:bulletEnabled val="1"/>
        </dgm:presLayoutVars>
      </dgm:prSet>
      <dgm:spPr/>
    </dgm:pt>
    <dgm:pt modelId="{2F69628D-E411-44BC-9DBE-E5509709071A}" type="pres">
      <dgm:prSet presAssocID="{DB6EE392-C941-45CC-B355-21A6CB160156}" presName="invisiNode" presStyleLbl="node1" presStyleIdx="0" presStyleCnt="7"/>
      <dgm:spPr/>
    </dgm:pt>
    <dgm:pt modelId="{E9FF9914-8D99-453F-8CD8-245D8C78297C}" type="pres">
      <dgm:prSet presAssocID="{DB6EE392-C941-45CC-B355-21A6CB160156}" presName="imagNode" presStyleLbl="fgImgPlace1" presStyleIdx="0" presStyleCnt="7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</dgm:spPr>
    </dgm:pt>
    <dgm:pt modelId="{635D37F2-734F-45B4-ABB8-522869B9A718}" type="pres">
      <dgm:prSet presAssocID="{DFD633C4-95A3-4ED7-A151-8E8D83792DFF}" presName="sibTrans" presStyleLbl="sibTrans2D1" presStyleIdx="0" presStyleCnt="0"/>
      <dgm:spPr/>
    </dgm:pt>
    <dgm:pt modelId="{9B896A26-D426-4542-A5E3-A898318276D5}" type="pres">
      <dgm:prSet presAssocID="{CB93F471-2B63-476B-B93E-5B68D6C96433}" presName="compNode" presStyleCnt="0"/>
      <dgm:spPr/>
    </dgm:pt>
    <dgm:pt modelId="{8E7309CB-E39B-4927-AEF9-BEB06711B2CB}" type="pres">
      <dgm:prSet presAssocID="{CB93F471-2B63-476B-B93E-5B68D6C96433}" presName="node" presStyleLbl="node1" presStyleIdx="1" presStyleCnt="7">
        <dgm:presLayoutVars>
          <dgm:bulletEnabled val="1"/>
        </dgm:presLayoutVars>
      </dgm:prSet>
      <dgm:spPr/>
    </dgm:pt>
    <dgm:pt modelId="{CF0152DE-C0A7-47B1-8D47-DD49C386E0D5}" type="pres">
      <dgm:prSet presAssocID="{CB93F471-2B63-476B-B93E-5B68D6C96433}" presName="invisiNode" presStyleLbl="node1" presStyleIdx="1" presStyleCnt="7"/>
      <dgm:spPr/>
    </dgm:pt>
    <dgm:pt modelId="{8AD08D93-DA71-4E76-89EE-E00EF1394598}" type="pres">
      <dgm:prSet presAssocID="{CB93F471-2B63-476B-B93E-5B68D6C96433}" presName="imagNode" presStyleLbl="fgImgPlace1" presStyleIdx="1" presStyleCnt="7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</dgm:spPr>
    </dgm:pt>
    <dgm:pt modelId="{971B8F82-31EE-4CDB-8AE0-FEF0F7B53405}" type="pres">
      <dgm:prSet presAssocID="{7985DB2C-FA4B-4E11-B165-FA4712664162}" presName="sibTrans" presStyleLbl="sibTrans2D1" presStyleIdx="0" presStyleCnt="0"/>
      <dgm:spPr/>
    </dgm:pt>
    <dgm:pt modelId="{2976640E-ABD2-4779-8F6E-8956D99919C7}" type="pres">
      <dgm:prSet presAssocID="{5B6A4692-BB88-475F-BFB4-84218AF793BD}" presName="compNode" presStyleCnt="0"/>
      <dgm:spPr/>
    </dgm:pt>
    <dgm:pt modelId="{230CDFFE-1ED8-4EB4-9E02-1AF0FEFCE244}" type="pres">
      <dgm:prSet presAssocID="{5B6A4692-BB88-475F-BFB4-84218AF793BD}" presName="node" presStyleLbl="node1" presStyleIdx="2" presStyleCnt="7">
        <dgm:presLayoutVars>
          <dgm:bulletEnabled val="1"/>
        </dgm:presLayoutVars>
      </dgm:prSet>
      <dgm:spPr/>
    </dgm:pt>
    <dgm:pt modelId="{2CB0E523-6421-44CC-8ABF-4A4D9C548DAB}" type="pres">
      <dgm:prSet presAssocID="{5B6A4692-BB88-475F-BFB4-84218AF793BD}" presName="invisiNode" presStyleLbl="node1" presStyleIdx="2" presStyleCnt="7"/>
      <dgm:spPr/>
    </dgm:pt>
    <dgm:pt modelId="{1DCB433E-73F9-4717-81EC-15EF76AE61FB}" type="pres">
      <dgm:prSet presAssocID="{5B6A4692-BB88-475F-BFB4-84218AF793BD}" presName="imagNode" presStyleLbl="fgImgPlace1" presStyleIdx="2" presStyleCnt="7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6000" r="-76000"/>
          </a:stretch>
        </a:blipFill>
      </dgm:spPr>
    </dgm:pt>
    <dgm:pt modelId="{446C936A-7E68-4040-BA4F-80DFDC5F0F8C}" type="pres">
      <dgm:prSet presAssocID="{7D2A18F7-03C9-43FE-8643-1DF649B251E7}" presName="sibTrans" presStyleLbl="sibTrans2D1" presStyleIdx="0" presStyleCnt="0"/>
      <dgm:spPr/>
    </dgm:pt>
    <dgm:pt modelId="{87147AB6-C547-44DA-92EC-9C4A9A7BEFCA}" type="pres">
      <dgm:prSet presAssocID="{75D8A59D-5F22-416C-9A20-C9D16695D674}" presName="compNode" presStyleCnt="0"/>
      <dgm:spPr/>
    </dgm:pt>
    <dgm:pt modelId="{5DD34391-7755-45E2-B4FB-4BEC985ACA73}" type="pres">
      <dgm:prSet presAssocID="{75D8A59D-5F22-416C-9A20-C9D16695D674}" presName="node" presStyleLbl="node1" presStyleIdx="3" presStyleCnt="7">
        <dgm:presLayoutVars>
          <dgm:bulletEnabled val="1"/>
        </dgm:presLayoutVars>
      </dgm:prSet>
      <dgm:spPr/>
    </dgm:pt>
    <dgm:pt modelId="{477AB45C-6D8F-4752-B385-97684B6B2859}" type="pres">
      <dgm:prSet presAssocID="{75D8A59D-5F22-416C-9A20-C9D16695D674}" presName="invisiNode" presStyleLbl="node1" presStyleIdx="3" presStyleCnt="7"/>
      <dgm:spPr/>
    </dgm:pt>
    <dgm:pt modelId="{B9B3B821-2B2D-4704-B906-4DFB037FE3F8}" type="pres">
      <dgm:prSet presAssocID="{75D8A59D-5F22-416C-9A20-C9D16695D674}" presName="imagNode" presStyleLbl="fgImgPlace1" presStyleIdx="3" presStyleCnt="7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</dgm:spPr>
    </dgm:pt>
    <dgm:pt modelId="{B1AD884B-11A7-408D-855D-A36BCAE54A6F}" type="pres">
      <dgm:prSet presAssocID="{9DFAD3E8-CF15-447B-A0B6-0723A76B0B88}" presName="sibTrans" presStyleLbl="sibTrans2D1" presStyleIdx="0" presStyleCnt="0"/>
      <dgm:spPr/>
    </dgm:pt>
    <dgm:pt modelId="{A07196CC-6465-434D-83B7-94F54562A860}" type="pres">
      <dgm:prSet presAssocID="{A46C5382-1AD1-43FD-A7BC-6150269F66A8}" presName="compNode" presStyleCnt="0"/>
      <dgm:spPr/>
    </dgm:pt>
    <dgm:pt modelId="{0E9DA31E-BC54-42EA-A6B3-C520200B445F}" type="pres">
      <dgm:prSet presAssocID="{A46C5382-1AD1-43FD-A7BC-6150269F66A8}" presName="node" presStyleLbl="node1" presStyleIdx="4" presStyleCnt="7">
        <dgm:presLayoutVars>
          <dgm:bulletEnabled val="1"/>
        </dgm:presLayoutVars>
      </dgm:prSet>
      <dgm:spPr/>
    </dgm:pt>
    <dgm:pt modelId="{29716A7A-DD27-490C-BB81-C0585514C01F}" type="pres">
      <dgm:prSet presAssocID="{A46C5382-1AD1-43FD-A7BC-6150269F66A8}" presName="invisiNode" presStyleLbl="node1" presStyleIdx="4" presStyleCnt="7"/>
      <dgm:spPr/>
    </dgm:pt>
    <dgm:pt modelId="{A8471D2B-6195-4C55-A1CE-03ECE1948DAE}" type="pres">
      <dgm:prSet presAssocID="{A46C5382-1AD1-43FD-A7BC-6150269F66A8}" presName="imagNode" presStyleLbl="fgImgPlace1" presStyleIdx="4" presStyleCnt="7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7000" r="-67000"/>
          </a:stretch>
        </a:blipFill>
      </dgm:spPr>
    </dgm:pt>
    <dgm:pt modelId="{DFF4BCFA-8278-449E-B3FB-C219C01336EA}" type="pres">
      <dgm:prSet presAssocID="{78A2A2F9-D5DF-46E3-BF86-EFF228C89BF9}" presName="sibTrans" presStyleLbl="sibTrans2D1" presStyleIdx="0" presStyleCnt="0"/>
      <dgm:spPr/>
    </dgm:pt>
    <dgm:pt modelId="{07C7DEF5-4C1A-4E60-A505-0FFC763C766F}" type="pres">
      <dgm:prSet presAssocID="{357FD9B9-1A7F-482A-8676-740F7CACCE96}" presName="compNode" presStyleCnt="0"/>
      <dgm:spPr/>
    </dgm:pt>
    <dgm:pt modelId="{E3121B3C-7DDD-4A3A-B06A-47C5CBC4390F}" type="pres">
      <dgm:prSet presAssocID="{357FD9B9-1A7F-482A-8676-740F7CACCE96}" presName="node" presStyleLbl="node1" presStyleIdx="5" presStyleCnt="7">
        <dgm:presLayoutVars>
          <dgm:bulletEnabled val="1"/>
        </dgm:presLayoutVars>
      </dgm:prSet>
      <dgm:spPr/>
    </dgm:pt>
    <dgm:pt modelId="{31091BAF-C6D2-4BD8-807A-B8B3BF40F5AC}" type="pres">
      <dgm:prSet presAssocID="{357FD9B9-1A7F-482A-8676-740F7CACCE96}" presName="invisiNode" presStyleLbl="node1" presStyleIdx="5" presStyleCnt="7"/>
      <dgm:spPr/>
    </dgm:pt>
    <dgm:pt modelId="{FB71A5B0-7D39-4157-9A0F-49DC5D430F7C}" type="pres">
      <dgm:prSet presAssocID="{357FD9B9-1A7F-482A-8676-740F7CACCE96}" presName="imagNode" presStyleLbl="fgImgPlace1" presStyleIdx="5" presStyleCnt="7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8000" r="-48000"/>
          </a:stretch>
        </a:blipFill>
      </dgm:spPr>
    </dgm:pt>
    <dgm:pt modelId="{C3C97395-4A02-4430-B990-D0EDEFF9AE08}" type="pres">
      <dgm:prSet presAssocID="{97858B63-C376-4C6A-A8BC-74654ED65C7C}" presName="sibTrans" presStyleLbl="sibTrans2D1" presStyleIdx="0" presStyleCnt="0"/>
      <dgm:spPr/>
    </dgm:pt>
    <dgm:pt modelId="{CDC35735-BB22-4678-A4A2-212AF97B22CE}" type="pres">
      <dgm:prSet presAssocID="{608F8E23-F3C2-4CF7-B0CE-A3F29792AB1E}" presName="compNode" presStyleCnt="0"/>
      <dgm:spPr/>
    </dgm:pt>
    <dgm:pt modelId="{848CA52E-4383-45B4-AD56-7F94A0995329}" type="pres">
      <dgm:prSet presAssocID="{608F8E23-F3C2-4CF7-B0CE-A3F29792AB1E}" presName="node" presStyleLbl="node1" presStyleIdx="6" presStyleCnt="7">
        <dgm:presLayoutVars>
          <dgm:bulletEnabled val="1"/>
        </dgm:presLayoutVars>
      </dgm:prSet>
      <dgm:spPr/>
    </dgm:pt>
    <dgm:pt modelId="{B17CD1E1-3D3C-4935-B39F-3CF02D1EDD5C}" type="pres">
      <dgm:prSet presAssocID="{608F8E23-F3C2-4CF7-B0CE-A3F29792AB1E}" presName="invisiNode" presStyleLbl="node1" presStyleIdx="6" presStyleCnt="7"/>
      <dgm:spPr/>
    </dgm:pt>
    <dgm:pt modelId="{8EED0930-4BAD-4C15-B089-C489171A31C7}" type="pres">
      <dgm:prSet presAssocID="{608F8E23-F3C2-4CF7-B0CE-A3F29792AB1E}" presName="imagNode" presStyleLbl="fgImgPlace1" presStyleIdx="6" presStyleCnt="7"/>
      <dgm:spPr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1000" r="-41000"/>
          </a:stretch>
        </a:blipFill>
      </dgm:spPr>
    </dgm:pt>
  </dgm:ptLst>
  <dgm:cxnLst>
    <dgm:cxn modelId="{25DE8320-4E84-43A0-BC1A-686449DE781F}" type="presOf" srcId="{7D2A18F7-03C9-43FE-8643-1DF649B251E7}" destId="{446C936A-7E68-4040-BA4F-80DFDC5F0F8C}" srcOrd="0" destOrd="0" presId="urn:microsoft.com/office/officeart/2005/8/layout/pList2"/>
    <dgm:cxn modelId="{C1C2F435-883E-4215-B2EF-1974B18C7534}" type="presOf" srcId="{357FD9B9-1A7F-482A-8676-740F7CACCE96}" destId="{E3121B3C-7DDD-4A3A-B06A-47C5CBC4390F}" srcOrd="0" destOrd="0" presId="urn:microsoft.com/office/officeart/2005/8/layout/pList2"/>
    <dgm:cxn modelId="{9135563D-3877-48CE-A770-6B9F8F1A9F6E}" srcId="{FD59E012-35C3-4DDA-9B3A-6829F899E83B}" destId="{5B6A4692-BB88-475F-BFB4-84218AF793BD}" srcOrd="2" destOrd="0" parTransId="{F33B2D30-8CFB-4176-8834-FB55E5C725D0}" sibTransId="{7D2A18F7-03C9-43FE-8643-1DF649B251E7}"/>
    <dgm:cxn modelId="{69ACBD41-24D5-4870-9129-9797F9F00167}" type="presOf" srcId="{608F8E23-F3C2-4CF7-B0CE-A3F29792AB1E}" destId="{848CA52E-4383-45B4-AD56-7F94A0995329}" srcOrd="0" destOrd="0" presId="urn:microsoft.com/office/officeart/2005/8/layout/pList2"/>
    <dgm:cxn modelId="{A4AC3B65-C424-4910-BF85-B410255D4EF2}" type="presOf" srcId="{A46C5382-1AD1-43FD-A7BC-6150269F66A8}" destId="{0E9DA31E-BC54-42EA-A6B3-C520200B445F}" srcOrd="0" destOrd="0" presId="urn:microsoft.com/office/officeart/2005/8/layout/pList2"/>
    <dgm:cxn modelId="{3BB66D73-D4D0-4B61-8985-5ADECD9BA176}" srcId="{FD59E012-35C3-4DDA-9B3A-6829F899E83B}" destId="{608F8E23-F3C2-4CF7-B0CE-A3F29792AB1E}" srcOrd="6" destOrd="0" parTransId="{1C2FCEF3-1911-45AD-A7E8-2F3DEF7A85EB}" sibTransId="{0BD53F84-5073-4E72-80A6-A2A89FAD2333}"/>
    <dgm:cxn modelId="{B28EB455-F262-40D3-8545-CF2EA73A79D3}" type="presOf" srcId="{CB93F471-2B63-476B-B93E-5B68D6C96433}" destId="{8E7309CB-E39B-4927-AEF9-BEB06711B2CB}" srcOrd="0" destOrd="0" presId="urn:microsoft.com/office/officeart/2005/8/layout/pList2"/>
    <dgm:cxn modelId="{7527A157-D64F-46E9-93B1-A29164F58BE0}" srcId="{FD59E012-35C3-4DDA-9B3A-6829F899E83B}" destId="{CB93F471-2B63-476B-B93E-5B68D6C96433}" srcOrd="1" destOrd="0" parTransId="{FEFDA793-8B2A-418E-BD6B-CF83462D3E6C}" sibTransId="{7985DB2C-FA4B-4E11-B165-FA4712664162}"/>
    <dgm:cxn modelId="{931C1C8B-2B1F-4601-9750-1885C6A8F300}" type="presOf" srcId="{5B6A4692-BB88-475F-BFB4-84218AF793BD}" destId="{230CDFFE-1ED8-4EB4-9E02-1AF0FEFCE244}" srcOrd="0" destOrd="0" presId="urn:microsoft.com/office/officeart/2005/8/layout/pList2"/>
    <dgm:cxn modelId="{83FDA19A-FEB3-418C-A42D-9EF7EDCC1780}" srcId="{FD59E012-35C3-4DDA-9B3A-6829F899E83B}" destId="{DB6EE392-C941-45CC-B355-21A6CB160156}" srcOrd="0" destOrd="0" parTransId="{1E3AE76E-F7CC-49C6-BE08-38C355D6820D}" sibTransId="{DFD633C4-95A3-4ED7-A151-8E8D83792DFF}"/>
    <dgm:cxn modelId="{00DCA09D-64E7-49C3-B3CC-9C91D2581AF0}" type="presOf" srcId="{DB6EE392-C941-45CC-B355-21A6CB160156}" destId="{265F67A0-BBF8-474A-8901-181F74CBB65B}" srcOrd="0" destOrd="0" presId="urn:microsoft.com/office/officeart/2005/8/layout/pList2"/>
    <dgm:cxn modelId="{5B92BAA5-E591-442B-B289-88CBCD67C189}" srcId="{FD59E012-35C3-4DDA-9B3A-6829F899E83B}" destId="{357FD9B9-1A7F-482A-8676-740F7CACCE96}" srcOrd="5" destOrd="0" parTransId="{FCAD286F-3C51-435C-8A5C-F02105EC49F6}" sibTransId="{97858B63-C376-4C6A-A8BC-74654ED65C7C}"/>
    <dgm:cxn modelId="{A1C08BAA-D7CD-42B1-99E5-D3268855EC06}" type="presOf" srcId="{9DFAD3E8-CF15-447B-A0B6-0723A76B0B88}" destId="{B1AD884B-11A7-408D-855D-A36BCAE54A6F}" srcOrd="0" destOrd="0" presId="urn:microsoft.com/office/officeart/2005/8/layout/pList2"/>
    <dgm:cxn modelId="{64B7BBAC-45E8-47F3-A26B-8A3C33F00FD8}" type="presOf" srcId="{75D8A59D-5F22-416C-9A20-C9D16695D674}" destId="{5DD34391-7755-45E2-B4FB-4BEC985ACA73}" srcOrd="0" destOrd="0" presId="urn:microsoft.com/office/officeart/2005/8/layout/pList2"/>
    <dgm:cxn modelId="{847433D2-AC92-4FA8-9794-654B8FA9347C}" type="presOf" srcId="{97858B63-C376-4C6A-A8BC-74654ED65C7C}" destId="{C3C97395-4A02-4430-B990-D0EDEFF9AE08}" srcOrd="0" destOrd="0" presId="urn:microsoft.com/office/officeart/2005/8/layout/pList2"/>
    <dgm:cxn modelId="{8D3BDDD3-D7D9-4FFB-9C68-97BBCAC644C5}" srcId="{FD59E012-35C3-4DDA-9B3A-6829F899E83B}" destId="{75D8A59D-5F22-416C-9A20-C9D16695D674}" srcOrd="3" destOrd="0" parTransId="{4B384DC7-D28B-4C26-902D-D26A1DF02996}" sibTransId="{9DFAD3E8-CF15-447B-A0B6-0723A76B0B88}"/>
    <dgm:cxn modelId="{C6E0BEE1-1581-44AC-886C-0B082398AD6D}" type="presOf" srcId="{78A2A2F9-D5DF-46E3-BF86-EFF228C89BF9}" destId="{DFF4BCFA-8278-449E-B3FB-C219C01336EA}" srcOrd="0" destOrd="0" presId="urn:microsoft.com/office/officeart/2005/8/layout/pList2"/>
    <dgm:cxn modelId="{2B707EE7-AB9A-4D47-AF4B-6C72164DF388}" srcId="{FD59E012-35C3-4DDA-9B3A-6829F899E83B}" destId="{A46C5382-1AD1-43FD-A7BC-6150269F66A8}" srcOrd="4" destOrd="0" parTransId="{22E8EC14-E797-4197-8001-C9BBCCC308F5}" sibTransId="{78A2A2F9-D5DF-46E3-BF86-EFF228C89BF9}"/>
    <dgm:cxn modelId="{D8D3DEE7-31A6-4B2A-A3D1-C2B81D536DDF}" type="presOf" srcId="{7985DB2C-FA4B-4E11-B165-FA4712664162}" destId="{971B8F82-31EE-4CDB-8AE0-FEF0F7B53405}" srcOrd="0" destOrd="0" presId="urn:microsoft.com/office/officeart/2005/8/layout/pList2"/>
    <dgm:cxn modelId="{379A93EC-4B87-4692-904B-AF710146B047}" type="presOf" srcId="{DFD633C4-95A3-4ED7-A151-8E8D83792DFF}" destId="{635D37F2-734F-45B4-ABB8-522869B9A718}" srcOrd="0" destOrd="0" presId="urn:microsoft.com/office/officeart/2005/8/layout/pList2"/>
    <dgm:cxn modelId="{620B00FA-38F2-484B-90FF-F8B17BB6C410}" type="presOf" srcId="{FD59E012-35C3-4DDA-9B3A-6829F899E83B}" destId="{084044EE-F3D3-4E32-8B33-6AE44FEB26DB}" srcOrd="0" destOrd="0" presId="urn:microsoft.com/office/officeart/2005/8/layout/pList2"/>
    <dgm:cxn modelId="{C07DF69C-AA3C-402F-8F76-C753E02B495F}" type="presParOf" srcId="{084044EE-F3D3-4E32-8B33-6AE44FEB26DB}" destId="{726ACB17-0965-4936-B6E6-62DAAE26472E}" srcOrd="0" destOrd="0" presId="urn:microsoft.com/office/officeart/2005/8/layout/pList2"/>
    <dgm:cxn modelId="{47294226-A39C-4D5C-A81D-358E229AC410}" type="presParOf" srcId="{084044EE-F3D3-4E32-8B33-6AE44FEB26DB}" destId="{3B3F7C16-D7EA-4167-9340-4483D1E2DE22}" srcOrd="1" destOrd="0" presId="urn:microsoft.com/office/officeart/2005/8/layout/pList2"/>
    <dgm:cxn modelId="{0E39F42A-58F4-495F-BC6E-861289D49D9D}" type="presParOf" srcId="{3B3F7C16-D7EA-4167-9340-4483D1E2DE22}" destId="{2849843B-F2F9-4500-8CD8-9A1CD5F68B86}" srcOrd="0" destOrd="0" presId="urn:microsoft.com/office/officeart/2005/8/layout/pList2"/>
    <dgm:cxn modelId="{07F794D1-3CDC-4AD2-955B-B606A1243562}" type="presParOf" srcId="{2849843B-F2F9-4500-8CD8-9A1CD5F68B86}" destId="{265F67A0-BBF8-474A-8901-181F74CBB65B}" srcOrd="0" destOrd="0" presId="urn:microsoft.com/office/officeart/2005/8/layout/pList2"/>
    <dgm:cxn modelId="{644E5CCB-4C2B-43A7-BA78-AA902A5D0FA9}" type="presParOf" srcId="{2849843B-F2F9-4500-8CD8-9A1CD5F68B86}" destId="{2F69628D-E411-44BC-9DBE-E5509709071A}" srcOrd="1" destOrd="0" presId="urn:microsoft.com/office/officeart/2005/8/layout/pList2"/>
    <dgm:cxn modelId="{E61780EF-0D3A-40D3-82D5-80E3C1AF65F0}" type="presParOf" srcId="{2849843B-F2F9-4500-8CD8-9A1CD5F68B86}" destId="{E9FF9914-8D99-453F-8CD8-245D8C78297C}" srcOrd="2" destOrd="0" presId="urn:microsoft.com/office/officeart/2005/8/layout/pList2"/>
    <dgm:cxn modelId="{4A454BD8-1BA4-4DF1-BB3E-7A43E421A4FA}" type="presParOf" srcId="{3B3F7C16-D7EA-4167-9340-4483D1E2DE22}" destId="{635D37F2-734F-45B4-ABB8-522869B9A718}" srcOrd="1" destOrd="0" presId="urn:microsoft.com/office/officeart/2005/8/layout/pList2"/>
    <dgm:cxn modelId="{DBDC9981-B751-48F6-8ED1-18B521D36AA5}" type="presParOf" srcId="{3B3F7C16-D7EA-4167-9340-4483D1E2DE22}" destId="{9B896A26-D426-4542-A5E3-A898318276D5}" srcOrd="2" destOrd="0" presId="urn:microsoft.com/office/officeart/2005/8/layout/pList2"/>
    <dgm:cxn modelId="{68F88F68-E799-405C-92EE-AEA27BAB069F}" type="presParOf" srcId="{9B896A26-D426-4542-A5E3-A898318276D5}" destId="{8E7309CB-E39B-4927-AEF9-BEB06711B2CB}" srcOrd="0" destOrd="0" presId="urn:microsoft.com/office/officeart/2005/8/layout/pList2"/>
    <dgm:cxn modelId="{D216DF75-23D7-4454-A3D7-AAAA8530915E}" type="presParOf" srcId="{9B896A26-D426-4542-A5E3-A898318276D5}" destId="{CF0152DE-C0A7-47B1-8D47-DD49C386E0D5}" srcOrd="1" destOrd="0" presId="urn:microsoft.com/office/officeart/2005/8/layout/pList2"/>
    <dgm:cxn modelId="{F97445CB-E701-4681-A920-865E34A03AAC}" type="presParOf" srcId="{9B896A26-D426-4542-A5E3-A898318276D5}" destId="{8AD08D93-DA71-4E76-89EE-E00EF1394598}" srcOrd="2" destOrd="0" presId="urn:microsoft.com/office/officeart/2005/8/layout/pList2"/>
    <dgm:cxn modelId="{0FF2DA45-A3CD-4FDB-9870-C6066E7998EC}" type="presParOf" srcId="{3B3F7C16-D7EA-4167-9340-4483D1E2DE22}" destId="{971B8F82-31EE-4CDB-8AE0-FEF0F7B53405}" srcOrd="3" destOrd="0" presId="urn:microsoft.com/office/officeart/2005/8/layout/pList2"/>
    <dgm:cxn modelId="{CE8E90D6-21A8-49E8-BB3E-303A3E9D5B16}" type="presParOf" srcId="{3B3F7C16-D7EA-4167-9340-4483D1E2DE22}" destId="{2976640E-ABD2-4779-8F6E-8956D99919C7}" srcOrd="4" destOrd="0" presId="urn:microsoft.com/office/officeart/2005/8/layout/pList2"/>
    <dgm:cxn modelId="{5B7F1F16-6E07-49FF-ADCD-3DE36BC60502}" type="presParOf" srcId="{2976640E-ABD2-4779-8F6E-8956D99919C7}" destId="{230CDFFE-1ED8-4EB4-9E02-1AF0FEFCE244}" srcOrd="0" destOrd="0" presId="urn:microsoft.com/office/officeart/2005/8/layout/pList2"/>
    <dgm:cxn modelId="{DF72FB6C-7A56-4F52-9FA1-E7FFAB062FEA}" type="presParOf" srcId="{2976640E-ABD2-4779-8F6E-8956D99919C7}" destId="{2CB0E523-6421-44CC-8ABF-4A4D9C548DAB}" srcOrd="1" destOrd="0" presId="urn:microsoft.com/office/officeart/2005/8/layout/pList2"/>
    <dgm:cxn modelId="{961FDBBB-E105-4C7D-B416-D014848FD3D3}" type="presParOf" srcId="{2976640E-ABD2-4779-8F6E-8956D99919C7}" destId="{1DCB433E-73F9-4717-81EC-15EF76AE61FB}" srcOrd="2" destOrd="0" presId="urn:microsoft.com/office/officeart/2005/8/layout/pList2"/>
    <dgm:cxn modelId="{3C9893A0-27B4-4F22-B442-CFA052D4C771}" type="presParOf" srcId="{3B3F7C16-D7EA-4167-9340-4483D1E2DE22}" destId="{446C936A-7E68-4040-BA4F-80DFDC5F0F8C}" srcOrd="5" destOrd="0" presId="urn:microsoft.com/office/officeart/2005/8/layout/pList2"/>
    <dgm:cxn modelId="{EAD6D4B6-43FE-4156-979C-660D6F7FADCD}" type="presParOf" srcId="{3B3F7C16-D7EA-4167-9340-4483D1E2DE22}" destId="{87147AB6-C547-44DA-92EC-9C4A9A7BEFCA}" srcOrd="6" destOrd="0" presId="urn:microsoft.com/office/officeart/2005/8/layout/pList2"/>
    <dgm:cxn modelId="{4A0143F0-178E-4E14-AE35-4441C82AE23D}" type="presParOf" srcId="{87147AB6-C547-44DA-92EC-9C4A9A7BEFCA}" destId="{5DD34391-7755-45E2-B4FB-4BEC985ACA73}" srcOrd="0" destOrd="0" presId="urn:microsoft.com/office/officeart/2005/8/layout/pList2"/>
    <dgm:cxn modelId="{C8819EC3-89D6-4D97-80A7-B3F50966A5C6}" type="presParOf" srcId="{87147AB6-C547-44DA-92EC-9C4A9A7BEFCA}" destId="{477AB45C-6D8F-4752-B385-97684B6B2859}" srcOrd="1" destOrd="0" presId="urn:microsoft.com/office/officeart/2005/8/layout/pList2"/>
    <dgm:cxn modelId="{673B2D77-6365-4FC5-8A87-190D6CA9859E}" type="presParOf" srcId="{87147AB6-C547-44DA-92EC-9C4A9A7BEFCA}" destId="{B9B3B821-2B2D-4704-B906-4DFB037FE3F8}" srcOrd="2" destOrd="0" presId="urn:microsoft.com/office/officeart/2005/8/layout/pList2"/>
    <dgm:cxn modelId="{7B921884-F528-4E52-9469-BA7CC34230FC}" type="presParOf" srcId="{3B3F7C16-D7EA-4167-9340-4483D1E2DE22}" destId="{B1AD884B-11A7-408D-855D-A36BCAE54A6F}" srcOrd="7" destOrd="0" presId="urn:microsoft.com/office/officeart/2005/8/layout/pList2"/>
    <dgm:cxn modelId="{F3EA10B8-80CB-4DD3-B9AD-F65EB1228091}" type="presParOf" srcId="{3B3F7C16-D7EA-4167-9340-4483D1E2DE22}" destId="{A07196CC-6465-434D-83B7-94F54562A860}" srcOrd="8" destOrd="0" presId="urn:microsoft.com/office/officeart/2005/8/layout/pList2"/>
    <dgm:cxn modelId="{2667E3AD-0550-45AA-B4C4-331467740240}" type="presParOf" srcId="{A07196CC-6465-434D-83B7-94F54562A860}" destId="{0E9DA31E-BC54-42EA-A6B3-C520200B445F}" srcOrd="0" destOrd="0" presId="urn:microsoft.com/office/officeart/2005/8/layout/pList2"/>
    <dgm:cxn modelId="{CFF82DC6-FD65-42BA-B5F1-92650AAD120F}" type="presParOf" srcId="{A07196CC-6465-434D-83B7-94F54562A860}" destId="{29716A7A-DD27-490C-BB81-C0585514C01F}" srcOrd="1" destOrd="0" presId="urn:microsoft.com/office/officeart/2005/8/layout/pList2"/>
    <dgm:cxn modelId="{7B03B631-7BCD-465A-8F62-298F8A996094}" type="presParOf" srcId="{A07196CC-6465-434D-83B7-94F54562A860}" destId="{A8471D2B-6195-4C55-A1CE-03ECE1948DAE}" srcOrd="2" destOrd="0" presId="urn:microsoft.com/office/officeart/2005/8/layout/pList2"/>
    <dgm:cxn modelId="{979E160B-62D3-445C-883F-014B4F8D2A9B}" type="presParOf" srcId="{3B3F7C16-D7EA-4167-9340-4483D1E2DE22}" destId="{DFF4BCFA-8278-449E-B3FB-C219C01336EA}" srcOrd="9" destOrd="0" presId="urn:microsoft.com/office/officeart/2005/8/layout/pList2"/>
    <dgm:cxn modelId="{1C89695F-7EEB-4538-AFD6-F7F14F4CE244}" type="presParOf" srcId="{3B3F7C16-D7EA-4167-9340-4483D1E2DE22}" destId="{07C7DEF5-4C1A-4E60-A505-0FFC763C766F}" srcOrd="10" destOrd="0" presId="urn:microsoft.com/office/officeart/2005/8/layout/pList2"/>
    <dgm:cxn modelId="{718CAD74-58FE-427D-B9B9-0F6942ED5F12}" type="presParOf" srcId="{07C7DEF5-4C1A-4E60-A505-0FFC763C766F}" destId="{E3121B3C-7DDD-4A3A-B06A-47C5CBC4390F}" srcOrd="0" destOrd="0" presId="urn:microsoft.com/office/officeart/2005/8/layout/pList2"/>
    <dgm:cxn modelId="{D6955D0A-450D-4EC8-93B5-BF634B4E9076}" type="presParOf" srcId="{07C7DEF5-4C1A-4E60-A505-0FFC763C766F}" destId="{31091BAF-C6D2-4BD8-807A-B8B3BF40F5AC}" srcOrd="1" destOrd="0" presId="urn:microsoft.com/office/officeart/2005/8/layout/pList2"/>
    <dgm:cxn modelId="{400639CE-617A-4F92-9E3A-A8A95729CB99}" type="presParOf" srcId="{07C7DEF5-4C1A-4E60-A505-0FFC763C766F}" destId="{FB71A5B0-7D39-4157-9A0F-49DC5D430F7C}" srcOrd="2" destOrd="0" presId="urn:microsoft.com/office/officeart/2005/8/layout/pList2"/>
    <dgm:cxn modelId="{6763B2EB-15EE-4AF5-9DFC-06BEC68F4B82}" type="presParOf" srcId="{3B3F7C16-D7EA-4167-9340-4483D1E2DE22}" destId="{C3C97395-4A02-4430-B990-D0EDEFF9AE08}" srcOrd="11" destOrd="0" presId="urn:microsoft.com/office/officeart/2005/8/layout/pList2"/>
    <dgm:cxn modelId="{CD063833-1C14-4B74-92AB-ECBCE29D4EF2}" type="presParOf" srcId="{3B3F7C16-D7EA-4167-9340-4483D1E2DE22}" destId="{CDC35735-BB22-4678-A4A2-212AF97B22CE}" srcOrd="12" destOrd="0" presId="urn:microsoft.com/office/officeart/2005/8/layout/pList2"/>
    <dgm:cxn modelId="{5C2F2D0F-C5FB-4EFD-8CC1-FB18FAE2BD06}" type="presParOf" srcId="{CDC35735-BB22-4678-A4A2-212AF97B22CE}" destId="{848CA52E-4383-45B4-AD56-7F94A0995329}" srcOrd="0" destOrd="0" presId="urn:microsoft.com/office/officeart/2005/8/layout/pList2"/>
    <dgm:cxn modelId="{39CE0652-16B6-4B37-94E0-0F9D72610B3B}" type="presParOf" srcId="{CDC35735-BB22-4678-A4A2-212AF97B22CE}" destId="{B17CD1E1-3D3C-4935-B39F-3CF02D1EDD5C}" srcOrd="1" destOrd="0" presId="urn:microsoft.com/office/officeart/2005/8/layout/pList2"/>
    <dgm:cxn modelId="{476711F3-4135-454B-B901-992FB1DC1A63}" type="presParOf" srcId="{CDC35735-BB22-4678-A4A2-212AF97B22CE}" destId="{8EED0930-4BAD-4C15-B089-C489171A31C7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D59E012-35C3-4DDA-9B3A-6829F899E83B}" type="doc">
      <dgm:prSet loTypeId="urn:microsoft.com/office/officeart/2005/8/layout/pList2" loCatId="picture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lt-LT"/>
        </a:p>
      </dgm:t>
    </dgm:pt>
    <dgm:pt modelId="{15D9810F-A292-42D3-9570-F0BC40DB307A}">
      <dgm:prSet phldrT="[Tekstas]" custT="1"/>
      <dgm:spPr/>
      <dgm:t>
        <a:bodyPr/>
        <a:lstStyle/>
        <a:p>
          <a:r>
            <a:rPr lang="lt-LT" sz="3200" dirty="0"/>
            <a:t>Edukacinė priemonė „Skruzdėlė miško saugotoja“</a:t>
          </a:r>
        </a:p>
      </dgm:t>
    </dgm:pt>
    <dgm:pt modelId="{70F44CCE-E6E7-43FD-B8DD-03F5D056671D}" type="parTrans" cxnId="{E275DFD7-F07B-41AE-B8CD-C46B8F30EC2E}">
      <dgm:prSet/>
      <dgm:spPr/>
      <dgm:t>
        <a:bodyPr/>
        <a:lstStyle/>
        <a:p>
          <a:endParaRPr lang="lt-LT"/>
        </a:p>
      </dgm:t>
    </dgm:pt>
    <dgm:pt modelId="{B9F25396-61CD-41EA-9853-CED6AFC6EC3A}" type="sibTrans" cxnId="{E275DFD7-F07B-41AE-B8CD-C46B8F30EC2E}">
      <dgm:prSet/>
      <dgm:spPr/>
      <dgm:t>
        <a:bodyPr/>
        <a:lstStyle/>
        <a:p>
          <a:endParaRPr lang="lt-LT"/>
        </a:p>
      </dgm:t>
    </dgm:pt>
    <dgm:pt modelId="{AD6B2111-C2C5-4FFE-A97C-DE019184C25B}">
      <dgm:prSet phldrT="[Tekstas]" custT="1"/>
      <dgm:spPr/>
      <dgm:t>
        <a:bodyPr/>
        <a:lstStyle/>
        <a:p>
          <a:r>
            <a:rPr lang="lt-LT" sz="3200" dirty="0"/>
            <a:t>Mokomoji priemonė „Kaip elgtis miške?“</a:t>
          </a:r>
        </a:p>
      </dgm:t>
    </dgm:pt>
    <dgm:pt modelId="{A62CA8B7-97F2-46FE-A7DF-31517DCADC30}" type="sibTrans" cxnId="{9D66B97D-5E60-4019-BBB6-8423B2540B9A}">
      <dgm:prSet/>
      <dgm:spPr/>
      <dgm:t>
        <a:bodyPr/>
        <a:lstStyle/>
        <a:p>
          <a:endParaRPr lang="lt-LT"/>
        </a:p>
      </dgm:t>
    </dgm:pt>
    <dgm:pt modelId="{D65D8D47-4C68-49D3-83E1-0D834E292BBE}" type="parTrans" cxnId="{9D66B97D-5E60-4019-BBB6-8423B2540B9A}">
      <dgm:prSet/>
      <dgm:spPr/>
      <dgm:t>
        <a:bodyPr/>
        <a:lstStyle/>
        <a:p>
          <a:endParaRPr lang="lt-LT"/>
        </a:p>
      </dgm:t>
    </dgm:pt>
    <dgm:pt modelId="{F4E0CDDF-6F03-40C9-B7F1-F8E7EE5703ED}" type="pres">
      <dgm:prSet presAssocID="{FD59E012-35C3-4DDA-9B3A-6829F899E83B}" presName="Name0" presStyleCnt="0">
        <dgm:presLayoutVars>
          <dgm:dir/>
          <dgm:resizeHandles val="exact"/>
        </dgm:presLayoutVars>
      </dgm:prSet>
      <dgm:spPr/>
    </dgm:pt>
    <dgm:pt modelId="{FB08C937-05EF-49D9-92FE-C43E78281072}" type="pres">
      <dgm:prSet presAssocID="{FD59E012-35C3-4DDA-9B3A-6829F899E83B}" presName="bkgdShp" presStyleLbl="alignAccFollowNode1" presStyleIdx="0" presStyleCnt="1" custLinFactNeighborY="-15991"/>
      <dgm:spPr/>
    </dgm:pt>
    <dgm:pt modelId="{966A1B79-2DF3-4B88-BBB4-A25266E868B4}" type="pres">
      <dgm:prSet presAssocID="{FD59E012-35C3-4DDA-9B3A-6829F899E83B}" presName="linComp" presStyleCnt="0"/>
      <dgm:spPr/>
    </dgm:pt>
    <dgm:pt modelId="{39165E1A-744B-49B8-816A-52B3EB9C025D}" type="pres">
      <dgm:prSet presAssocID="{15D9810F-A292-42D3-9570-F0BC40DB307A}" presName="compNode" presStyleCnt="0"/>
      <dgm:spPr/>
    </dgm:pt>
    <dgm:pt modelId="{140A6214-852A-43D2-A341-BF302B7BE4F6}" type="pres">
      <dgm:prSet presAssocID="{15D9810F-A292-42D3-9570-F0BC40DB307A}" presName="node" presStyleLbl="node1" presStyleIdx="0" presStyleCnt="2">
        <dgm:presLayoutVars>
          <dgm:bulletEnabled val="1"/>
        </dgm:presLayoutVars>
      </dgm:prSet>
      <dgm:spPr/>
    </dgm:pt>
    <dgm:pt modelId="{BCD03CF7-0E82-4C46-A220-9E0CB8250BD1}" type="pres">
      <dgm:prSet presAssocID="{15D9810F-A292-42D3-9570-F0BC40DB307A}" presName="invisiNode" presStyleLbl="node1" presStyleIdx="0" presStyleCnt="2"/>
      <dgm:spPr/>
    </dgm:pt>
    <dgm:pt modelId="{21318ADE-5705-4012-8EEC-F2AD32757BDC}" type="pres">
      <dgm:prSet presAssocID="{15D9810F-A292-42D3-9570-F0BC40DB307A}" presName="imagNode" presStyleLbl="fgImgPlace1" presStyleIdx="0" presStyleCnt="2" custScaleX="58041" custScaleY="123388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4000" r="-24000"/>
          </a:stretch>
        </a:blipFill>
      </dgm:spPr>
    </dgm:pt>
    <dgm:pt modelId="{2859DF0D-62D0-4A6A-8FFC-BE04DCE2C0D9}" type="pres">
      <dgm:prSet presAssocID="{B9F25396-61CD-41EA-9853-CED6AFC6EC3A}" presName="sibTrans" presStyleLbl="sibTrans2D1" presStyleIdx="0" presStyleCnt="0"/>
      <dgm:spPr/>
    </dgm:pt>
    <dgm:pt modelId="{CE43ECAE-BB4C-4C71-830B-01C5A6A030A6}" type="pres">
      <dgm:prSet presAssocID="{AD6B2111-C2C5-4FFE-A97C-DE019184C25B}" presName="compNode" presStyleCnt="0"/>
      <dgm:spPr/>
    </dgm:pt>
    <dgm:pt modelId="{F3F532A4-55E6-4CD0-BE96-99B2C18F0544}" type="pres">
      <dgm:prSet presAssocID="{AD6B2111-C2C5-4FFE-A97C-DE019184C25B}" presName="node" presStyleLbl="node1" presStyleIdx="1" presStyleCnt="2">
        <dgm:presLayoutVars>
          <dgm:bulletEnabled val="1"/>
        </dgm:presLayoutVars>
      </dgm:prSet>
      <dgm:spPr/>
    </dgm:pt>
    <dgm:pt modelId="{551876E7-ACF2-4E54-8A40-AA9E1BE063CB}" type="pres">
      <dgm:prSet presAssocID="{AD6B2111-C2C5-4FFE-A97C-DE019184C25B}" presName="invisiNode" presStyleLbl="node1" presStyleIdx="1" presStyleCnt="2"/>
      <dgm:spPr/>
    </dgm:pt>
    <dgm:pt modelId="{ACB9604C-35AB-486A-9B49-04411CEA5E6F}" type="pres">
      <dgm:prSet presAssocID="{AD6B2111-C2C5-4FFE-A97C-DE019184C25B}" presName="imagNode" presStyleLbl="fgImgPlace1" presStyleIdx="1" presStyleCnt="2" custScaleX="58089" custScaleY="129632" custLinFactNeighborX="-502" custLinFactNeighborY="1622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000" b="-5000"/>
          </a:stretch>
        </a:blipFill>
      </dgm:spPr>
    </dgm:pt>
  </dgm:ptLst>
  <dgm:cxnLst>
    <dgm:cxn modelId="{50E9DC0D-5A8D-4E3A-A4AA-87CBD3BB9B7A}" type="presOf" srcId="{15D9810F-A292-42D3-9570-F0BC40DB307A}" destId="{140A6214-852A-43D2-A341-BF302B7BE4F6}" srcOrd="0" destOrd="0" presId="urn:microsoft.com/office/officeart/2005/8/layout/pList2"/>
    <dgm:cxn modelId="{47FD272F-7DD0-494B-B498-01AFA9239C29}" type="presOf" srcId="{B9F25396-61CD-41EA-9853-CED6AFC6EC3A}" destId="{2859DF0D-62D0-4A6A-8FFC-BE04DCE2C0D9}" srcOrd="0" destOrd="0" presId="urn:microsoft.com/office/officeart/2005/8/layout/pList2"/>
    <dgm:cxn modelId="{ACE0BF6B-4A0A-4DD9-9BD3-43C69ACC68C5}" type="presOf" srcId="{FD59E012-35C3-4DDA-9B3A-6829F899E83B}" destId="{F4E0CDDF-6F03-40C9-B7F1-F8E7EE5703ED}" srcOrd="0" destOrd="0" presId="urn:microsoft.com/office/officeart/2005/8/layout/pList2"/>
    <dgm:cxn modelId="{9D66B97D-5E60-4019-BBB6-8423B2540B9A}" srcId="{FD59E012-35C3-4DDA-9B3A-6829F899E83B}" destId="{AD6B2111-C2C5-4FFE-A97C-DE019184C25B}" srcOrd="1" destOrd="0" parTransId="{D65D8D47-4C68-49D3-83E1-0D834E292BBE}" sibTransId="{A62CA8B7-97F2-46FE-A7DF-31517DCADC30}"/>
    <dgm:cxn modelId="{6AABD2CA-56E7-41FF-BB07-FCCE2C1455D1}" type="presOf" srcId="{AD6B2111-C2C5-4FFE-A97C-DE019184C25B}" destId="{F3F532A4-55E6-4CD0-BE96-99B2C18F0544}" srcOrd="0" destOrd="0" presId="urn:microsoft.com/office/officeart/2005/8/layout/pList2"/>
    <dgm:cxn modelId="{E275DFD7-F07B-41AE-B8CD-C46B8F30EC2E}" srcId="{FD59E012-35C3-4DDA-9B3A-6829F899E83B}" destId="{15D9810F-A292-42D3-9570-F0BC40DB307A}" srcOrd="0" destOrd="0" parTransId="{70F44CCE-E6E7-43FD-B8DD-03F5D056671D}" sibTransId="{B9F25396-61CD-41EA-9853-CED6AFC6EC3A}"/>
    <dgm:cxn modelId="{DE2816C2-BA48-4B2C-BDA6-7A65AF39F465}" type="presParOf" srcId="{F4E0CDDF-6F03-40C9-B7F1-F8E7EE5703ED}" destId="{FB08C937-05EF-49D9-92FE-C43E78281072}" srcOrd="0" destOrd="0" presId="urn:microsoft.com/office/officeart/2005/8/layout/pList2"/>
    <dgm:cxn modelId="{4862B87C-F01F-402B-9DF4-983C75DA9F59}" type="presParOf" srcId="{F4E0CDDF-6F03-40C9-B7F1-F8E7EE5703ED}" destId="{966A1B79-2DF3-4B88-BBB4-A25266E868B4}" srcOrd="1" destOrd="0" presId="urn:microsoft.com/office/officeart/2005/8/layout/pList2"/>
    <dgm:cxn modelId="{C7F1FD7F-E2AB-40E4-A12B-EE4C245D207B}" type="presParOf" srcId="{966A1B79-2DF3-4B88-BBB4-A25266E868B4}" destId="{39165E1A-744B-49B8-816A-52B3EB9C025D}" srcOrd="0" destOrd="0" presId="urn:microsoft.com/office/officeart/2005/8/layout/pList2"/>
    <dgm:cxn modelId="{DC332671-DC88-4779-8C30-BED3CABD626E}" type="presParOf" srcId="{39165E1A-744B-49B8-816A-52B3EB9C025D}" destId="{140A6214-852A-43D2-A341-BF302B7BE4F6}" srcOrd="0" destOrd="0" presId="urn:microsoft.com/office/officeart/2005/8/layout/pList2"/>
    <dgm:cxn modelId="{0F3508B1-C301-470C-91FA-E990A2894814}" type="presParOf" srcId="{39165E1A-744B-49B8-816A-52B3EB9C025D}" destId="{BCD03CF7-0E82-4C46-A220-9E0CB8250BD1}" srcOrd="1" destOrd="0" presId="urn:microsoft.com/office/officeart/2005/8/layout/pList2"/>
    <dgm:cxn modelId="{F8476544-E699-4D81-9253-56FCDAD33F15}" type="presParOf" srcId="{39165E1A-744B-49B8-816A-52B3EB9C025D}" destId="{21318ADE-5705-4012-8EEC-F2AD32757BDC}" srcOrd="2" destOrd="0" presId="urn:microsoft.com/office/officeart/2005/8/layout/pList2"/>
    <dgm:cxn modelId="{4B061F5D-64A2-4DB5-B8AC-60B187599F9B}" type="presParOf" srcId="{966A1B79-2DF3-4B88-BBB4-A25266E868B4}" destId="{2859DF0D-62D0-4A6A-8FFC-BE04DCE2C0D9}" srcOrd="1" destOrd="0" presId="urn:microsoft.com/office/officeart/2005/8/layout/pList2"/>
    <dgm:cxn modelId="{735C0A06-2A68-49BB-94D9-BDC16E5B1904}" type="presParOf" srcId="{966A1B79-2DF3-4B88-BBB4-A25266E868B4}" destId="{CE43ECAE-BB4C-4C71-830B-01C5A6A030A6}" srcOrd="2" destOrd="0" presId="urn:microsoft.com/office/officeart/2005/8/layout/pList2"/>
    <dgm:cxn modelId="{23E6E5B3-227A-4AE7-9CE7-190EC66AAD73}" type="presParOf" srcId="{CE43ECAE-BB4C-4C71-830B-01C5A6A030A6}" destId="{F3F532A4-55E6-4CD0-BE96-99B2C18F0544}" srcOrd="0" destOrd="0" presId="urn:microsoft.com/office/officeart/2005/8/layout/pList2"/>
    <dgm:cxn modelId="{9883676E-A3B4-41EB-A6C5-FE0143FA30F8}" type="presParOf" srcId="{CE43ECAE-BB4C-4C71-830B-01C5A6A030A6}" destId="{551876E7-ACF2-4E54-8A40-AA9E1BE063CB}" srcOrd="1" destOrd="0" presId="urn:microsoft.com/office/officeart/2005/8/layout/pList2"/>
    <dgm:cxn modelId="{D1467CB1-9A6A-495D-B34E-7528BF8390B2}" type="presParOf" srcId="{CE43ECAE-BB4C-4C71-830B-01C5A6A030A6}" destId="{ACB9604C-35AB-486A-9B49-04411CEA5E6F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D59E012-35C3-4DDA-9B3A-6829F899E83B}" type="doc">
      <dgm:prSet loTypeId="urn:microsoft.com/office/officeart/2005/8/layout/pList2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lt-LT"/>
        </a:p>
      </dgm:t>
    </dgm:pt>
    <dgm:pt modelId="{357FD9B9-1A7F-482A-8676-740F7CACCE96}">
      <dgm:prSet phldrT="[Tekstas]" custT="1"/>
      <dgm:spPr/>
      <dgm:t>
        <a:bodyPr/>
        <a:lstStyle/>
        <a:p>
          <a:r>
            <a:rPr lang="lt-LT" sz="2800" dirty="0"/>
            <a:t>Bendruomenės narių kūrybinių darbų paroda „Įminkime miško paslaptis “</a:t>
          </a:r>
        </a:p>
      </dgm:t>
    </dgm:pt>
    <dgm:pt modelId="{97858B63-C376-4C6A-A8BC-74654ED65C7C}" type="sibTrans" cxnId="{5B92BAA5-E591-442B-B289-88CBCD67C189}">
      <dgm:prSet/>
      <dgm:spPr/>
      <dgm:t>
        <a:bodyPr/>
        <a:lstStyle/>
        <a:p>
          <a:endParaRPr lang="lt-LT"/>
        </a:p>
      </dgm:t>
    </dgm:pt>
    <dgm:pt modelId="{FCAD286F-3C51-435C-8A5C-F02105EC49F6}" type="parTrans" cxnId="{5B92BAA5-E591-442B-B289-88CBCD67C189}">
      <dgm:prSet/>
      <dgm:spPr/>
      <dgm:t>
        <a:bodyPr/>
        <a:lstStyle/>
        <a:p>
          <a:endParaRPr lang="lt-LT"/>
        </a:p>
      </dgm:t>
    </dgm:pt>
    <dgm:pt modelId="{E3D0B7E5-CD0B-4C4C-87C5-E6F828CF4558}">
      <dgm:prSet/>
      <dgm:spPr/>
      <dgm:t>
        <a:bodyPr/>
        <a:lstStyle/>
        <a:p>
          <a:r>
            <a:rPr lang="lt-LT" dirty="0"/>
            <a:t>Bendruomenės narių kūrybinių darbų paroda „Žaliasis vabalų pasaulis“</a:t>
          </a:r>
        </a:p>
      </dgm:t>
    </dgm:pt>
    <dgm:pt modelId="{0C6D7B00-6EC3-4DAF-860B-022BFB6EB3B4}" type="parTrans" cxnId="{AF394ACD-70DE-4AC2-A03D-0D1189CB21B5}">
      <dgm:prSet/>
      <dgm:spPr/>
      <dgm:t>
        <a:bodyPr/>
        <a:lstStyle/>
        <a:p>
          <a:endParaRPr lang="lt-LT"/>
        </a:p>
      </dgm:t>
    </dgm:pt>
    <dgm:pt modelId="{81D95F73-68F5-45D6-89F1-7A679BD50281}" type="sibTrans" cxnId="{AF394ACD-70DE-4AC2-A03D-0D1189CB21B5}">
      <dgm:prSet/>
      <dgm:spPr/>
      <dgm:t>
        <a:bodyPr/>
        <a:lstStyle/>
        <a:p>
          <a:endParaRPr lang="lt-LT"/>
        </a:p>
      </dgm:t>
    </dgm:pt>
    <dgm:pt modelId="{AD151286-BC8F-4B1A-8179-05584BFBCD98}" type="pres">
      <dgm:prSet presAssocID="{FD59E012-35C3-4DDA-9B3A-6829F899E83B}" presName="Name0" presStyleCnt="0">
        <dgm:presLayoutVars>
          <dgm:dir/>
          <dgm:resizeHandles val="exact"/>
        </dgm:presLayoutVars>
      </dgm:prSet>
      <dgm:spPr/>
    </dgm:pt>
    <dgm:pt modelId="{53475FA8-2235-4F58-8A7F-DFA270B6A15E}" type="pres">
      <dgm:prSet presAssocID="{FD59E012-35C3-4DDA-9B3A-6829F899E83B}" presName="bkgdShp" presStyleLbl="alignAccFollowNode1" presStyleIdx="0" presStyleCnt="1"/>
      <dgm:spPr/>
    </dgm:pt>
    <dgm:pt modelId="{0AFFCD1F-9E75-412C-B610-D830BD3FF70E}" type="pres">
      <dgm:prSet presAssocID="{FD59E012-35C3-4DDA-9B3A-6829F899E83B}" presName="linComp" presStyleCnt="0"/>
      <dgm:spPr/>
    </dgm:pt>
    <dgm:pt modelId="{1602869A-8954-48A9-9F0A-663C0EB0888B}" type="pres">
      <dgm:prSet presAssocID="{357FD9B9-1A7F-482A-8676-740F7CACCE96}" presName="compNode" presStyleCnt="0"/>
      <dgm:spPr/>
    </dgm:pt>
    <dgm:pt modelId="{91526AD6-E5E2-4A58-A9D1-924AC5F6DB27}" type="pres">
      <dgm:prSet presAssocID="{357FD9B9-1A7F-482A-8676-740F7CACCE96}" presName="node" presStyleLbl="node1" presStyleIdx="0" presStyleCnt="2">
        <dgm:presLayoutVars>
          <dgm:bulletEnabled val="1"/>
        </dgm:presLayoutVars>
      </dgm:prSet>
      <dgm:spPr/>
    </dgm:pt>
    <dgm:pt modelId="{70064901-BB50-48EA-9397-EBE322ABF488}" type="pres">
      <dgm:prSet presAssocID="{357FD9B9-1A7F-482A-8676-740F7CACCE96}" presName="invisiNode" presStyleLbl="node1" presStyleIdx="0" presStyleCnt="2"/>
      <dgm:spPr/>
    </dgm:pt>
    <dgm:pt modelId="{5F0B9A15-2D4C-4DFB-BF63-F50C05BDC528}" type="pres">
      <dgm:prSet presAssocID="{357FD9B9-1A7F-482A-8676-740F7CACCE96}" presName="imagNode" presStyleLbl="fgImgPlace1" presStyleIdx="0" presStyleCnt="2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7000" b="-27000"/>
          </a:stretch>
        </a:blipFill>
      </dgm:spPr>
    </dgm:pt>
    <dgm:pt modelId="{3EDDAF96-D56E-4D61-909C-0F115033D14C}" type="pres">
      <dgm:prSet presAssocID="{97858B63-C376-4C6A-A8BC-74654ED65C7C}" presName="sibTrans" presStyleLbl="sibTrans2D1" presStyleIdx="0" presStyleCnt="0"/>
      <dgm:spPr/>
    </dgm:pt>
    <dgm:pt modelId="{5E904459-2C62-4553-94D4-31A739ABBC51}" type="pres">
      <dgm:prSet presAssocID="{E3D0B7E5-CD0B-4C4C-87C5-E6F828CF4558}" presName="compNode" presStyleCnt="0"/>
      <dgm:spPr/>
    </dgm:pt>
    <dgm:pt modelId="{1F4ACBC4-FA9F-4BB6-BB96-09BE003530A7}" type="pres">
      <dgm:prSet presAssocID="{E3D0B7E5-CD0B-4C4C-87C5-E6F828CF4558}" presName="node" presStyleLbl="node1" presStyleIdx="1" presStyleCnt="2">
        <dgm:presLayoutVars>
          <dgm:bulletEnabled val="1"/>
        </dgm:presLayoutVars>
      </dgm:prSet>
      <dgm:spPr/>
    </dgm:pt>
    <dgm:pt modelId="{875A6976-3E9B-4B5E-8211-87FB920F6257}" type="pres">
      <dgm:prSet presAssocID="{E3D0B7E5-CD0B-4C4C-87C5-E6F828CF4558}" presName="invisiNode" presStyleLbl="node1" presStyleIdx="1" presStyleCnt="2"/>
      <dgm:spPr/>
    </dgm:pt>
    <dgm:pt modelId="{6E97A9D3-362C-481D-BD9D-B207F27CA697}" type="pres">
      <dgm:prSet presAssocID="{E3D0B7E5-CD0B-4C4C-87C5-E6F828CF4558}" presName="imagNode" presStyleLbl="fgImgPlace1" presStyleIdx="1" presStyleCnt="2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2000" b="-22000"/>
          </a:stretch>
        </a:blipFill>
      </dgm:spPr>
    </dgm:pt>
  </dgm:ptLst>
  <dgm:cxnLst>
    <dgm:cxn modelId="{B6CF5402-6985-4250-A301-67A2C651AF29}" type="presOf" srcId="{E3D0B7E5-CD0B-4C4C-87C5-E6F828CF4558}" destId="{1F4ACBC4-FA9F-4BB6-BB96-09BE003530A7}" srcOrd="0" destOrd="0" presId="urn:microsoft.com/office/officeart/2005/8/layout/pList2"/>
    <dgm:cxn modelId="{5A5BE42E-A878-431B-9FCF-B4B8226D2016}" type="presOf" srcId="{97858B63-C376-4C6A-A8BC-74654ED65C7C}" destId="{3EDDAF96-D56E-4D61-909C-0F115033D14C}" srcOrd="0" destOrd="0" presId="urn:microsoft.com/office/officeart/2005/8/layout/pList2"/>
    <dgm:cxn modelId="{E458EE30-68DC-4AE4-B8C0-C8B7DF6F7685}" type="presOf" srcId="{357FD9B9-1A7F-482A-8676-740F7CACCE96}" destId="{91526AD6-E5E2-4A58-A9D1-924AC5F6DB27}" srcOrd="0" destOrd="0" presId="urn:microsoft.com/office/officeart/2005/8/layout/pList2"/>
    <dgm:cxn modelId="{5B92BAA5-E591-442B-B289-88CBCD67C189}" srcId="{FD59E012-35C3-4DDA-9B3A-6829F899E83B}" destId="{357FD9B9-1A7F-482A-8676-740F7CACCE96}" srcOrd="0" destOrd="0" parTransId="{FCAD286F-3C51-435C-8A5C-F02105EC49F6}" sibTransId="{97858B63-C376-4C6A-A8BC-74654ED65C7C}"/>
    <dgm:cxn modelId="{AF394ACD-70DE-4AC2-A03D-0D1189CB21B5}" srcId="{FD59E012-35C3-4DDA-9B3A-6829F899E83B}" destId="{E3D0B7E5-CD0B-4C4C-87C5-E6F828CF4558}" srcOrd="1" destOrd="0" parTransId="{0C6D7B00-6EC3-4DAF-860B-022BFB6EB3B4}" sibTransId="{81D95F73-68F5-45D6-89F1-7A679BD50281}"/>
    <dgm:cxn modelId="{95AA44E1-BA0C-4078-8363-03D65CA2F3D8}" type="presOf" srcId="{FD59E012-35C3-4DDA-9B3A-6829F899E83B}" destId="{AD151286-BC8F-4B1A-8179-05584BFBCD98}" srcOrd="0" destOrd="0" presId="urn:microsoft.com/office/officeart/2005/8/layout/pList2"/>
    <dgm:cxn modelId="{938DB1F9-69BC-4C3A-99B6-3A1C628E5E59}" type="presParOf" srcId="{AD151286-BC8F-4B1A-8179-05584BFBCD98}" destId="{53475FA8-2235-4F58-8A7F-DFA270B6A15E}" srcOrd="0" destOrd="0" presId="urn:microsoft.com/office/officeart/2005/8/layout/pList2"/>
    <dgm:cxn modelId="{FDCA89CA-9C87-4EB3-9F86-78B8EC54A544}" type="presParOf" srcId="{AD151286-BC8F-4B1A-8179-05584BFBCD98}" destId="{0AFFCD1F-9E75-412C-B610-D830BD3FF70E}" srcOrd="1" destOrd="0" presId="urn:microsoft.com/office/officeart/2005/8/layout/pList2"/>
    <dgm:cxn modelId="{B9354BE8-497B-45E4-8C6A-662EF5AB728E}" type="presParOf" srcId="{0AFFCD1F-9E75-412C-B610-D830BD3FF70E}" destId="{1602869A-8954-48A9-9F0A-663C0EB0888B}" srcOrd="0" destOrd="0" presId="urn:microsoft.com/office/officeart/2005/8/layout/pList2"/>
    <dgm:cxn modelId="{64BBD209-B6E7-4A50-9383-9DEFD794A38D}" type="presParOf" srcId="{1602869A-8954-48A9-9F0A-663C0EB0888B}" destId="{91526AD6-E5E2-4A58-A9D1-924AC5F6DB27}" srcOrd="0" destOrd="0" presId="urn:microsoft.com/office/officeart/2005/8/layout/pList2"/>
    <dgm:cxn modelId="{696043A7-5F2C-4090-B954-8D2FD09704F3}" type="presParOf" srcId="{1602869A-8954-48A9-9F0A-663C0EB0888B}" destId="{70064901-BB50-48EA-9397-EBE322ABF488}" srcOrd="1" destOrd="0" presId="urn:microsoft.com/office/officeart/2005/8/layout/pList2"/>
    <dgm:cxn modelId="{160C1195-7E86-4E0A-8637-4B81A1CD70CC}" type="presParOf" srcId="{1602869A-8954-48A9-9F0A-663C0EB0888B}" destId="{5F0B9A15-2D4C-4DFB-BF63-F50C05BDC528}" srcOrd="2" destOrd="0" presId="urn:microsoft.com/office/officeart/2005/8/layout/pList2"/>
    <dgm:cxn modelId="{E334DEA2-D5D1-4593-89F9-D448237262D2}" type="presParOf" srcId="{0AFFCD1F-9E75-412C-B610-D830BD3FF70E}" destId="{3EDDAF96-D56E-4D61-909C-0F115033D14C}" srcOrd="1" destOrd="0" presId="urn:microsoft.com/office/officeart/2005/8/layout/pList2"/>
    <dgm:cxn modelId="{1320930E-A9A2-4E2C-9634-88F3BE5515B8}" type="presParOf" srcId="{0AFFCD1F-9E75-412C-B610-D830BD3FF70E}" destId="{5E904459-2C62-4553-94D4-31A739ABBC51}" srcOrd="2" destOrd="0" presId="urn:microsoft.com/office/officeart/2005/8/layout/pList2"/>
    <dgm:cxn modelId="{3EC0AA9B-51BB-4B8B-BAE7-A05995CABD00}" type="presParOf" srcId="{5E904459-2C62-4553-94D4-31A739ABBC51}" destId="{1F4ACBC4-FA9F-4BB6-BB96-09BE003530A7}" srcOrd="0" destOrd="0" presId="urn:microsoft.com/office/officeart/2005/8/layout/pList2"/>
    <dgm:cxn modelId="{E2B043A3-D796-4CA1-A5C0-2B4D13FFFADC}" type="presParOf" srcId="{5E904459-2C62-4553-94D4-31A739ABBC51}" destId="{875A6976-3E9B-4B5E-8211-87FB920F6257}" srcOrd="1" destOrd="0" presId="urn:microsoft.com/office/officeart/2005/8/layout/pList2"/>
    <dgm:cxn modelId="{1119EC27-2AEC-4DAC-9DE5-EF1E838C7E2F}" type="presParOf" srcId="{5E904459-2C62-4553-94D4-31A739ABBC51}" destId="{6E97A9D3-362C-481D-BD9D-B207F27CA697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E0AAB68-19C0-4F7E-B0D0-826C27F5E5CC}" type="doc">
      <dgm:prSet loTypeId="urn:microsoft.com/office/officeart/2005/8/layout/cycle4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81C9908-A205-4F8E-8BFA-087AFB4E7320}">
      <dgm:prSet phldrT="[Tekstas]" custT="1"/>
      <dgm:spPr/>
      <dgm:t>
        <a:bodyPr/>
        <a:lstStyle/>
        <a:p>
          <a:r>
            <a:rPr lang="lt-LT" sz="1100" b="1" dirty="0"/>
            <a:t>APLINKOSAUGINIŲ TIKSLŲ REALIZAVIMAS</a:t>
          </a:r>
          <a:endParaRPr lang="en-US" sz="1100" b="1" dirty="0"/>
        </a:p>
      </dgm:t>
    </dgm:pt>
    <dgm:pt modelId="{69F81E65-56BC-4EC8-BBB9-D9B8A7F4A701}" type="parTrans" cxnId="{36EAF9D3-B98A-43F2-91F8-A79E88866DB4}">
      <dgm:prSet/>
      <dgm:spPr/>
      <dgm:t>
        <a:bodyPr/>
        <a:lstStyle/>
        <a:p>
          <a:endParaRPr lang="en-US"/>
        </a:p>
      </dgm:t>
    </dgm:pt>
    <dgm:pt modelId="{7FCC1E33-5E1D-4146-820C-367285C96287}" type="sibTrans" cxnId="{36EAF9D3-B98A-43F2-91F8-A79E88866DB4}">
      <dgm:prSet/>
      <dgm:spPr/>
      <dgm:t>
        <a:bodyPr/>
        <a:lstStyle/>
        <a:p>
          <a:endParaRPr lang="en-US"/>
        </a:p>
      </dgm:t>
    </dgm:pt>
    <dgm:pt modelId="{E211C671-C65B-4F52-A1F7-F8E667B2B52D}">
      <dgm:prSet phldrT="[Tekstas]" custT="1"/>
      <dgm:spPr/>
      <dgm:t>
        <a:bodyPr/>
        <a:lstStyle/>
        <a:p>
          <a:r>
            <a:rPr lang="lt-LT" sz="1400" dirty="0"/>
            <a:t>UGDOMA NUOSTATA, KAD REIKIA SAUGOTI MYLĖTI IR TAUSOTI MUS      SUPANČIĄ APLINKĄ, GAMTĄ</a:t>
          </a:r>
          <a:endParaRPr lang="en-US" sz="1400" dirty="0"/>
        </a:p>
      </dgm:t>
    </dgm:pt>
    <dgm:pt modelId="{73083255-166F-45EC-AA9C-181FA72C01F4}" type="parTrans" cxnId="{01BE81FD-E9A6-4A4B-B724-F5A38D61F5C3}">
      <dgm:prSet/>
      <dgm:spPr/>
      <dgm:t>
        <a:bodyPr/>
        <a:lstStyle/>
        <a:p>
          <a:endParaRPr lang="en-US"/>
        </a:p>
      </dgm:t>
    </dgm:pt>
    <dgm:pt modelId="{2CC17D53-52D5-4D2A-8ED9-F722ECD4625D}" type="sibTrans" cxnId="{01BE81FD-E9A6-4A4B-B724-F5A38D61F5C3}">
      <dgm:prSet/>
      <dgm:spPr/>
      <dgm:t>
        <a:bodyPr/>
        <a:lstStyle/>
        <a:p>
          <a:endParaRPr lang="en-US"/>
        </a:p>
      </dgm:t>
    </dgm:pt>
    <dgm:pt modelId="{2E32CC83-6B72-416B-BC84-B365AF617449}">
      <dgm:prSet phldrT="[Tekstas]"/>
      <dgm:spPr/>
      <dgm:t>
        <a:bodyPr/>
        <a:lstStyle/>
        <a:p>
          <a:r>
            <a:rPr lang="lt-LT" dirty="0"/>
            <a:t>BENDRUOMENĖS NARIŲ SUTELKTUMAS</a:t>
          </a:r>
          <a:endParaRPr lang="en-US" dirty="0"/>
        </a:p>
      </dgm:t>
    </dgm:pt>
    <dgm:pt modelId="{61B61F8F-027E-4690-9C3D-B13C6F07F691}" type="parTrans" cxnId="{CDB6ACE9-FCC4-4A53-ACF0-0F38691EF6F7}">
      <dgm:prSet/>
      <dgm:spPr/>
      <dgm:t>
        <a:bodyPr/>
        <a:lstStyle/>
        <a:p>
          <a:endParaRPr lang="en-US"/>
        </a:p>
      </dgm:t>
    </dgm:pt>
    <dgm:pt modelId="{D7F8AFC1-6913-48FA-AE40-6F0341A18708}" type="sibTrans" cxnId="{CDB6ACE9-FCC4-4A53-ACF0-0F38691EF6F7}">
      <dgm:prSet/>
      <dgm:spPr/>
      <dgm:t>
        <a:bodyPr/>
        <a:lstStyle/>
        <a:p>
          <a:endParaRPr lang="en-US"/>
        </a:p>
      </dgm:t>
    </dgm:pt>
    <dgm:pt modelId="{FF2D8B02-F8A8-4CF4-A706-98FAB2B72905}">
      <dgm:prSet phldrT="[Tekstas]" custT="1"/>
      <dgm:spPr/>
      <dgm:t>
        <a:bodyPr/>
        <a:lstStyle/>
        <a:p>
          <a:r>
            <a:rPr lang="lt-LT" sz="1400" dirty="0"/>
            <a:t>PLĖTOJAMOS BENDRUOMENĖS NARIŲ BENDRUOMENIŠKUMO VERTYBĖS, KARTU SIEKIANT BENDRO       	TIKSLO</a:t>
          </a:r>
          <a:endParaRPr lang="en-US" sz="1400" dirty="0"/>
        </a:p>
      </dgm:t>
    </dgm:pt>
    <dgm:pt modelId="{6DADCE49-11F1-4D81-AABE-1EBF3B031AA6}" type="parTrans" cxnId="{FA0F3FA7-D776-41F6-B560-D7F66B31CFAB}">
      <dgm:prSet/>
      <dgm:spPr/>
      <dgm:t>
        <a:bodyPr/>
        <a:lstStyle/>
        <a:p>
          <a:endParaRPr lang="en-US"/>
        </a:p>
      </dgm:t>
    </dgm:pt>
    <dgm:pt modelId="{85EF8D6D-68DB-4CC1-90DC-4A835B2725F9}" type="sibTrans" cxnId="{FA0F3FA7-D776-41F6-B560-D7F66B31CFAB}">
      <dgm:prSet/>
      <dgm:spPr/>
      <dgm:t>
        <a:bodyPr/>
        <a:lstStyle/>
        <a:p>
          <a:endParaRPr lang="en-US"/>
        </a:p>
      </dgm:t>
    </dgm:pt>
    <dgm:pt modelId="{EE00D395-04A6-487F-BFAF-9BD27BF51ED0}">
      <dgm:prSet phldrT="[Tekstas]"/>
      <dgm:spPr/>
      <dgm:t>
        <a:bodyPr/>
        <a:lstStyle/>
        <a:p>
          <a:r>
            <a:rPr lang="lt-LT" dirty="0"/>
            <a:t>POZITYVUMAS</a:t>
          </a:r>
          <a:endParaRPr lang="en-US" dirty="0"/>
        </a:p>
      </dgm:t>
    </dgm:pt>
    <dgm:pt modelId="{D48A86F7-F83A-4D93-A60F-C9764BA297E1}" type="parTrans" cxnId="{51028BB4-EC60-4D42-AB9E-06AE13EC7B6D}">
      <dgm:prSet/>
      <dgm:spPr/>
      <dgm:t>
        <a:bodyPr/>
        <a:lstStyle/>
        <a:p>
          <a:endParaRPr lang="en-US"/>
        </a:p>
      </dgm:t>
    </dgm:pt>
    <dgm:pt modelId="{5FBC2387-2D2D-4E73-B146-3D85551C2A27}" type="sibTrans" cxnId="{51028BB4-EC60-4D42-AB9E-06AE13EC7B6D}">
      <dgm:prSet/>
      <dgm:spPr/>
      <dgm:t>
        <a:bodyPr/>
        <a:lstStyle/>
        <a:p>
          <a:endParaRPr lang="en-US"/>
        </a:p>
      </dgm:t>
    </dgm:pt>
    <dgm:pt modelId="{28D9B8EF-A176-43E0-BA82-228CBC055AC9}">
      <dgm:prSet phldrT="[Tekstas]"/>
      <dgm:spPr/>
      <dgm:t>
        <a:bodyPr/>
        <a:lstStyle/>
        <a:p>
          <a:r>
            <a:rPr lang="lt-LT" dirty="0"/>
            <a:t>TEIGIAMŲ EMOCIJŲ IŠGYVENIMAS KŪRYBINĖSE VEIKLOSE</a:t>
          </a:r>
          <a:endParaRPr lang="en-US" dirty="0"/>
        </a:p>
      </dgm:t>
    </dgm:pt>
    <dgm:pt modelId="{C7707C81-B23B-4881-94E1-F54BDAC1F494}" type="parTrans" cxnId="{0683E334-06E7-499F-BDB0-E905F7FD0E78}">
      <dgm:prSet/>
      <dgm:spPr/>
      <dgm:t>
        <a:bodyPr/>
        <a:lstStyle/>
        <a:p>
          <a:endParaRPr lang="en-US"/>
        </a:p>
      </dgm:t>
    </dgm:pt>
    <dgm:pt modelId="{F2F06044-B741-4BC5-8B8B-21575BCC5CA6}" type="sibTrans" cxnId="{0683E334-06E7-499F-BDB0-E905F7FD0E78}">
      <dgm:prSet/>
      <dgm:spPr/>
      <dgm:t>
        <a:bodyPr/>
        <a:lstStyle/>
        <a:p>
          <a:endParaRPr lang="en-US"/>
        </a:p>
      </dgm:t>
    </dgm:pt>
    <dgm:pt modelId="{2486A32D-0386-475D-BC37-E9ABCFA5D9EF}">
      <dgm:prSet phldrT="[Tekstas]"/>
      <dgm:spPr/>
      <dgm:t>
        <a:bodyPr/>
        <a:lstStyle/>
        <a:p>
          <a:r>
            <a:rPr lang="lt-LT" dirty="0"/>
            <a:t>PATIRTINIS UGDYMAS</a:t>
          </a:r>
          <a:endParaRPr lang="en-US" dirty="0"/>
        </a:p>
      </dgm:t>
    </dgm:pt>
    <dgm:pt modelId="{D6E0182A-FDF6-453B-AA43-8F27F1E18F2D}" type="parTrans" cxnId="{4BE8DFE9-0D55-4138-9131-928D78840CE0}">
      <dgm:prSet/>
      <dgm:spPr/>
      <dgm:t>
        <a:bodyPr/>
        <a:lstStyle/>
        <a:p>
          <a:endParaRPr lang="en-US"/>
        </a:p>
      </dgm:t>
    </dgm:pt>
    <dgm:pt modelId="{A00939B8-C488-4D27-A5ED-7D883F309C04}" type="sibTrans" cxnId="{4BE8DFE9-0D55-4138-9131-928D78840CE0}">
      <dgm:prSet/>
      <dgm:spPr/>
      <dgm:t>
        <a:bodyPr/>
        <a:lstStyle/>
        <a:p>
          <a:endParaRPr lang="en-US"/>
        </a:p>
      </dgm:t>
    </dgm:pt>
    <dgm:pt modelId="{CC9FE608-2B1F-497B-8637-90D7285FAC2C}">
      <dgm:prSet phldrT="[Tekstas]" custT="1"/>
      <dgm:spPr/>
      <dgm:t>
        <a:bodyPr/>
        <a:lstStyle/>
        <a:p>
          <a:r>
            <a:rPr lang="lt-LT" sz="1600" dirty="0"/>
            <a:t>SUDARYTOS SĄLYGOS PAŽINTI GAMTĄ VISAIS PENKIAIS POJŪČIAIS </a:t>
          </a:r>
          <a:endParaRPr lang="en-US" sz="1600" dirty="0"/>
        </a:p>
      </dgm:t>
    </dgm:pt>
    <dgm:pt modelId="{A29D3CF9-3DFD-431C-B32D-BA7A23950638}" type="parTrans" cxnId="{105C6B5E-246D-42D7-B48E-70075D694C19}">
      <dgm:prSet/>
      <dgm:spPr/>
      <dgm:t>
        <a:bodyPr/>
        <a:lstStyle/>
        <a:p>
          <a:endParaRPr lang="en-US"/>
        </a:p>
      </dgm:t>
    </dgm:pt>
    <dgm:pt modelId="{15C0615E-7B22-42A8-A34D-62C41FB14B67}" type="sibTrans" cxnId="{105C6B5E-246D-42D7-B48E-70075D694C19}">
      <dgm:prSet/>
      <dgm:spPr/>
      <dgm:t>
        <a:bodyPr/>
        <a:lstStyle/>
        <a:p>
          <a:endParaRPr lang="en-US"/>
        </a:p>
      </dgm:t>
    </dgm:pt>
    <dgm:pt modelId="{44C7044F-74B5-463D-8C66-12FF4DD52559}" type="pres">
      <dgm:prSet presAssocID="{7E0AAB68-19C0-4F7E-B0D0-826C27F5E5CC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</dgm:pt>
    <dgm:pt modelId="{77EAA12B-D120-4BFA-9F76-1015A8C163FD}" type="pres">
      <dgm:prSet presAssocID="{7E0AAB68-19C0-4F7E-B0D0-826C27F5E5CC}" presName="children" presStyleCnt="0"/>
      <dgm:spPr/>
    </dgm:pt>
    <dgm:pt modelId="{06FE4F43-2F91-4F6A-8796-9B0FDD63A1B3}" type="pres">
      <dgm:prSet presAssocID="{7E0AAB68-19C0-4F7E-B0D0-826C27F5E5CC}" presName="child1group" presStyleCnt="0"/>
      <dgm:spPr/>
    </dgm:pt>
    <dgm:pt modelId="{BD4F0E1D-9266-4D2E-98BE-B84F73570F1B}" type="pres">
      <dgm:prSet presAssocID="{7E0AAB68-19C0-4F7E-B0D0-826C27F5E5CC}" presName="child1" presStyleLbl="bgAcc1" presStyleIdx="0" presStyleCnt="4" custScaleX="152330" custLinFactNeighborX="-37821" custLinFactNeighborY="-8363"/>
      <dgm:spPr/>
    </dgm:pt>
    <dgm:pt modelId="{81191347-042C-44AD-9A17-C7D70E376B20}" type="pres">
      <dgm:prSet presAssocID="{7E0AAB68-19C0-4F7E-B0D0-826C27F5E5CC}" presName="child1Text" presStyleLbl="bgAcc1" presStyleIdx="0" presStyleCnt="4">
        <dgm:presLayoutVars>
          <dgm:bulletEnabled val="1"/>
        </dgm:presLayoutVars>
      </dgm:prSet>
      <dgm:spPr/>
    </dgm:pt>
    <dgm:pt modelId="{8AD0D749-4A10-4C83-8407-76B2DCE9634A}" type="pres">
      <dgm:prSet presAssocID="{7E0AAB68-19C0-4F7E-B0D0-826C27F5E5CC}" presName="child2group" presStyleCnt="0"/>
      <dgm:spPr/>
    </dgm:pt>
    <dgm:pt modelId="{771C4E03-61B1-41E7-ACF9-F2CA7B7430CC}" type="pres">
      <dgm:prSet presAssocID="{7E0AAB68-19C0-4F7E-B0D0-826C27F5E5CC}" presName="child2" presStyleLbl="bgAcc1" presStyleIdx="1" presStyleCnt="4" custScaleX="136707" custLinFactNeighborX="6585" custLinFactNeighborY="-2160"/>
      <dgm:spPr/>
    </dgm:pt>
    <dgm:pt modelId="{8AB6F797-D064-46E4-AD2E-0FD017D163D3}" type="pres">
      <dgm:prSet presAssocID="{7E0AAB68-19C0-4F7E-B0D0-826C27F5E5CC}" presName="child2Text" presStyleLbl="bgAcc1" presStyleIdx="1" presStyleCnt="4">
        <dgm:presLayoutVars>
          <dgm:bulletEnabled val="1"/>
        </dgm:presLayoutVars>
      </dgm:prSet>
      <dgm:spPr/>
    </dgm:pt>
    <dgm:pt modelId="{722DAB96-6E14-4F02-BA83-F3952E452025}" type="pres">
      <dgm:prSet presAssocID="{7E0AAB68-19C0-4F7E-B0D0-826C27F5E5CC}" presName="child3group" presStyleCnt="0"/>
      <dgm:spPr/>
    </dgm:pt>
    <dgm:pt modelId="{AFAC2AE9-B3D1-4F35-9B5D-B7F8ECA41076}" type="pres">
      <dgm:prSet presAssocID="{7E0AAB68-19C0-4F7E-B0D0-826C27F5E5CC}" presName="child3" presStyleLbl="bgAcc1" presStyleIdx="2" presStyleCnt="4" custScaleX="130268"/>
      <dgm:spPr/>
    </dgm:pt>
    <dgm:pt modelId="{ACF068D8-0F5C-4C1E-B9DD-17F74BA0CA3D}" type="pres">
      <dgm:prSet presAssocID="{7E0AAB68-19C0-4F7E-B0D0-826C27F5E5CC}" presName="child3Text" presStyleLbl="bgAcc1" presStyleIdx="2" presStyleCnt="4">
        <dgm:presLayoutVars>
          <dgm:bulletEnabled val="1"/>
        </dgm:presLayoutVars>
      </dgm:prSet>
      <dgm:spPr/>
    </dgm:pt>
    <dgm:pt modelId="{3282DA66-8EFC-4FF4-8074-6F48E655E15C}" type="pres">
      <dgm:prSet presAssocID="{7E0AAB68-19C0-4F7E-B0D0-826C27F5E5CC}" presName="child4group" presStyleCnt="0"/>
      <dgm:spPr/>
    </dgm:pt>
    <dgm:pt modelId="{361010FA-863F-413B-8395-83DE8A5E6B42}" type="pres">
      <dgm:prSet presAssocID="{7E0AAB68-19C0-4F7E-B0D0-826C27F5E5CC}" presName="child4" presStyleLbl="bgAcc1" presStyleIdx="3" presStyleCnt="4" custScaleX="182023"/>
      <dgm:spPr/>
    </dgm:pt>
    <dgm:pt modelId="{D2492D5F-CCB2-4C78-B0F7-90E391BD0439}" type="pres">
      <dgm:prSet presAssocID="{7E0AAB68-19C0-4F7E-B0D0-826C27F5E5CC}" presName="child4Text" presStyleLbl="bgAcc1" presStyleIdx="3" presStyleCnt="4">
        <dgm:presLayoutVars>
          <dgm:bulletEnabled val="1"/>
        </dgm:presLayoutVars>
      </dgm:prSet>
      <dgm:spPr/>
    </dgm:pt>
    <dgm:pt modelId="{CEF4E688-7DCF-499D-A31D-0D2B1F241D90}" type="pres">
      <dgm:prSet presAssocID="{7E0AAB68-19C0-4F7E-B0D0-826C27F5E5CC}" presName="childPlaceholder" presStyleCnt="0"/>
      <dgm:spPr/>
    </dgm:pt>
    <dgm:pt modelId="{830E621C-390B-418F-8075-1A6DBFE597D1}" type="pres">
      <dgm:prSet presAssocID="{7E0AAB68-19C0-4F7E-B0D0-826C27F5E5CC}" presName="circle" presStyleCnt="0"/>
      <dgm:spPr/>
    </dgm:pt>
    <dgm:pt modelId="{DCA8F1E9-E47C-4845-9727-B47E5F329B18}" type="pres">
      <dgm:prSet presAssocID="{7E0AAB68-19C0-4F7E-B0D0-826C27F5E5CC}" presName="quadrant1" presStyleLbl="node1" presStyleIdx="0" presStyleCnt="4">
        <dgm:presLayoutVars>
          <dgm:chMax val="1"/>
          <dgm:bulletEnabled val="1"/>
        </dgm:presLayoutVars>
      </dgm:prSet>
      <dgm:spPr/>
    </dgm:pt>
    <dgm:pt modelId="{F97217DB-F90C-4A7E-BB55-0907D89EEAC9}" type="pres">
      <dgm:prSet presAssocID="{7E0AAB68-19C0-4F7E-B0D0-826C27F5E5CC}" presName="quadrant2" presStyleLbl="node1" presStyleIdx="1" presStyleCnt="4" custScaleX="98267" custScaleY="98815" custLinFactNeighborX="-2852" custLinFactNeighborY="-308">
        <dgm:presLayoutVars>
          <dgm:chMax val="1"/>
          <dgm:bulletEnabled val="1"/>
        </dgm:presLayoutVars>
      </dgm:prSet>
      <dgm:spPr/>
    </dgm:pt>
    <dgm:pt modelId="{2A3A89C1-F283-4943-9D5D-FA1A6CE78476}" type="pres">
      <dgm:prSet presAssocID="{7E0AAB68-19C0-4F7E-B0D0-826C27F5E5CC}" presName="quadrant3" presStyleLbl="node1" presStyleIdx="2" presStyleCnt="4" custLinFactNeighborX="-2140" custLinFactNeighborY="-2382">
        <dgm:presLayoutVars>
          <dgm:chMax val="1"/>
          <dgm:bulletEnabled val="1"/>
        </dgm:presLayoutVars>
      </dgm:prSet>
      <dgm:spPr/>
    </dgm:pt>
    <dgm:pt modelId="{EA6A0358-42F3-423D-AE6E-DA77C396C9BA}" type="pres">
      <dgm:prSet presAssocID="{7E0AAB68-19C0-4F7E-B0D0-826C27F5E5CC}" presName="quadrant4" presStyleLbl="node1" presStyleIdx="3" presStyleCnt="4" custLinFactNeighborX="-357" custLinFactNeighborY="-2382">
        <dgm:presLayoutVars>
          <dgm:chMax val="1"/>
          <dgm:bulletEnabled val="1"/>
        </dgm:presLayoutVars>
      </dgm:prSet>
      <dgm:spPr/>
    </dgm:pt>
    <dgm:pt modelId="{BBE969C9-025A-4634-BEC9-FF059ED25B0C}" type="pres">
      <dgm:prSet presAssocID="{7E0AAB68-19C0-4F7E-B0D0-826C27F5E5CC}" presName="quadrantPlaceholder" presStyleCnt="0"/>
      <dgm:spPr/>
    </dgm:pt>
    <dgm:pt modelId="{C493FCC5-ECB6-462E-9808-2062086DBD4B}" type="pres">
      <dgm:prSet presAssocID="{7E0AAB68-19C0-4F7E-B0D0-826C27F5E5CC}" presName="center1" presStyleLbl="fgShp" presStyleIdx="0" presStyleCnt="2"/>
      <dgm:spPr/>
    </dgm:pt>
    <dgm:pt modelId="{A4DF2576-BC9C-4A80-B95D-9ACEF5AA6510}" type="pres">
      <dgm:prSet presAssocID="{7E0AAB68-19C0-4F7E-B0D0-826C27F5E5CC}" presName="center2" presStyleLbl="fgShp" presStyleIdx="1" presStyleCnt="2"/>
      <dgm:spPr/>
    </dgm:pt>
  </dgm:ptLst>
  <dgm:cxnLst>
    <dgm:cxn modelId="{73166C1E-7A4A-448B-819F-7BA100DD5E7E}" type="presOf" srcId="{CC9FE608-2B1F-497B-8637-90D7285FAC2C}" destId="{D2492D5F-CCB2-4C78-B0F7-90E391BD0439}" srcOrd="1" destOrd="0" presId="urn:microsoft.com/office/officeart/2005/8/layout/cycle4"/>
    <dgm:cxn modelId="{0683E334-06E7-499F-BDB0-E905F7FD0E78}" srcId="{EE00D395-04A6-487F-BFAF-9BD27BF51ED0}" destId="{28D9B8EF-A176-43E0-BA82-228CBC055AC9}" srcOrd="0" destOrd="0" parTransId="{C7707C81-B23B-4881-94E1-F54BDAC1F494}" sibTransId="{F2F06044-B741-4BC5-8B8B-21575BCC5CA6}"/>
    <dgm:cxn modelId="{105C6B5E-246D-42D7-B48E-70075D694C19}" srcId="{2486A32D-0386-475D-BC37-E9ABCFA5D9EF}" destId="{CC9FE608-2B1F-497B-8637-90D7285FAC2C}" srcOrd="0" destOrd="0" parTransId="{A29D3CF9-3DFD-431C-B32D-BA7A23950638}" sibTransId="{15C0615E-7B22-42A8-A34D-62C41FB14B67}"/>
    <dgm:cxn modelId="{FD4E8645-71E5-4245-98CA-0BF5E780C1B3}" type="presOf" srcId="{481C9908-A205-4F8E-8BFA-087AFB4E7320}" destId="{DCA8F1E9-E47C-4845-9727-B47E5F329B18}" srcOrd="0" destOrd="0" presId="urn:microsoft.com/office/officeart/2005/8/layout/cycle4"/>
    <dgm:cxn modelId="{FD4B7449-AAAF-4266-91FF-5F57AE9940F8}" type="presOf" srcId="{28D9B8EF-A176-43E0-BA82-228CBC055AC9}" destId="{ACF068D8-0F5C-4C1E-B9DD-17F74BA0CA3D}" srcOrd="1" destOrd="0" presId="urn:microsoft.com/office/officeart/2005/8/layout/cycle4"/>
    <dgm:cxn modelId="{DAABC080-FAE7-4C4A-8449-159EEA1ED24E}" type="presOf" srcId="{7E0AAB68-19C0-4F7E-B0D0-826C27F5E5CC}" destId="{44C7044F-74B5-463D-8C66-12FF4DD52559}" srcOrd="0" destOrd="0" presId="urn:microsoft.com/office/officeart/2005/8/layout/cycle4"/>
    <dgm:cxn modelId="{7827A789-C4A6-4D2F-B3FF-579F4DDA65F6}" type="presOf" srcId="{E211C671-C65B-4F52-A1F7-F8E667B2B52D}" destId="{81191347-042C-44AD-9A17-C7D70E376B20}" srcOrd="1" destOrd="0" presId="urn:microsoft.com/office/officeart/2005/8/layout/cycle4"/>
    <dgm:cxn modelId="{0A9815A3-19DE-4E4F-A23F-D8A22712ADB1}" type="presOf" srcId="{E211C671-C65B-4F52-A1F7-F8E667B2B52D}" destId="{BD4F0E1D-9266-4D2E-98BE-B84F73570F1B}" srcOrd="0" destOrd="0" presId="urn:microsoft.com/office/officeart/2005/8/layout/cycle4"/>
    <dgm:cxn modelId="{FA0F3FA7-D776-41F6-B560-D7F66B31CFAB}" srcId="{2E32CC83-6B72-416B-BC84-B365AF617449}" destId="{FF2D8B02-F8A8-4CF4-A706-98FAB2B72905}" srcOrd="0" destOrd="0" parTransId="{6DADCE49-11F1-4D81-AABE-1EBF3B031AA6}" sibTransId="{85EF8D6D-68DB-4CC1-90DC-4A835B2725F9}"/>
    <dgm:cxn modelId="{51028BB4-EC60-4D42-AB9E-06AE13EC7B6D}" srcId="{7E0AAB68-19C0-4F7E-B0D0-826C27F5E5CC}" destId="{EE00D395-04A6-487F-BFAF-9BD27BF51ED0}" srcOrd="2" destOrd="0" parTransId="{D48A86F7-F83A-4D93-A60F-C9764BA297E1}" sibTransId="{5FBC2387-2D2D-4E73-B146-3D85551C2A27}"/>
    <dgm:cxn modelId="{3B26E9CB-FBA9-4CFA-B52E-75FC5C3A21E7}" type="presOf" srcId="{2486A32D-0386-475D-BC37-E9ABCFA5D9EF}" destId="{EA6A0358-42F3-423D-AE6E-DA77C396C9BA}" srcOrd="0" destOrd="0" presId="urn:microsoft.com/office/officeart/2005/8/layout/cycle4"/>
    <dgm:cxn modelId="{61FEE2D3-2687-4518-86E4-65DAA05F2805}" type="presOf" srcId="{EE00D395-04A6-487F-BFAF-9BD27BF51ED0}" destId="{2A3A89C1-F283-4943-9D5D-FA1A6CE78476}" srcOrd="0" destOrd="0" presId="urn:microsoft.com/office/officeart/2005/8/layout/cycle4"/>
    <dgm:cxn modelId="{36EAF9D3-B98A-43F2-91F8-A79E88866DB4}" srcId="{7E0AAB68-19C0-4F7E-B0D0-826C27F5E5CC}" destId="{481C9908-A205-4F8E-8BFA-087AFB4E7320}" srcOrd="0" destOrd="0" parTransId="{69F81E65-56BC-4EC8-BBB9-D9B8A7F4A701}" sibTransId="{7FCC1E33-5E1D-4146-820C-367285C96287}"/>
    <dgm:cxn modelId="{80BEC9DD-D67C-461B-BFB5-E9EE412BC4E6}" type="presOf" srcId="{FF2D8B02-F8A8-4CF4-A706-98FAB2B72905}" destId="{8AB6F797-D064-46E4-AD2E-0FD017D163D3}" srcOrd="1" destOrd="0" presId="urn:microsoft.com/office/officeart/2005/8/layout/cycle4"/>
    <dgm:cxn modelId="{11C244E2-6BAE-4DD1-A5C7-4E9B73A8067A}" type="presOf" srcId="{2E32CC83-6B72-416B-BC84-B365AF617449}" destId="{F97217DB-F90C-4A7E-BB55-0907D89EEAC9}" srcOrd="0" destOrd="0" presId="urn:microsoft.com/office/officeart/2005/8/layout/cycle4"/>
    <dgm:cxn modelId="{CDB6ACE9-FCC4-4A53-ACF0-0F38691EF6F7}" srcId="{7E0AAB68-19C0-4F7E-B0D0-826C27F5E5CC}" destId="{2E32CC83-6B72-416B-BC84-B365AF617449}" srcOrd="1" destOrd="0" parTransId="{61B61F8F-027E-4690-9C3D-B13C6F07F691}" sibTransId="{D7F8AFC1-6913-48FA-AE40-6F0341A18708}"/>
    <dgm:cxn modelId="{4BE8DFE9-0D55-4138-9131-928D78840CE0}" srcId="{7E0AAB68-19C0-4F7E-B0D0-826C27F5E5CC}" destId="{2486A32D-0386-475D-BC37-E9ABCFA5D9EF}" srcOrd="3" destOrd="0" parTransId="{D6E0182A-FDF6-453B-AA43-8F27F1E18F2D}" sibTransId="{A00939B8-C488-4D27-A5ED-7D883F309C04}"/>
    <dgm:cxn modelId="{911131EA-CE0F-4D40-84FC-94F8C3E991B9}" type="presOf" srcId="{CC9FE608-2B1F-497B-8637-90D7285FAC2C}" destId="{361010FA-863F-413B-8395-83DE8A5E6B42}" srcOrd="0" destOrd="0" presId="urn:microsoft.com/office/officeart/2005/8/layout/cycle4"/>
    <dgm:cxn modelId="{7EBA2DF1-DC31-4A99-B3BA-73F42C9E758D}" type="presOf" srcId="{28D9B8EF-A176-43E0-BA82-228CBC055AC9}" destId="{AFAC2AE9-B3D1-4F35-9B5D-B7F8ECA41076}" srcOrd="0" destOrd="0" presId="urn:microsoft.com/office/officeart/2005/8/layout/cycle4"/>
    <dgm:cxn modelId="{F70312F8-E0CB-4E30-975A-5E8BEA0F0AD4}" type="presOf" srcId="{FF2D8B02-F8A8-4CF4-A706-98FAB2B72905}" destId="{771C4E03-61B1-41E7-ACF9-F2CA7B7430CC}" srcOrd="0" destOrd="0" presId="urn:microsoft.com/office/officeart/2005/8/layout/cycle4"/>
    <dgm:cxn modelId="{01BE81FD-E9A6-4A4B-B724-F5A38D61F5C3}" srcId="{481C9908-A205-4F8E-8BFA-087AFB4E7320}" destId="{E211C671-C65B-4F52-A1F7-F8E667B2B52D}" srcOrd="0" destOrd="0" parTransId="{73083255-166F-45EC-AA9C-181FA72C01F4}" sibTransId="{2CC17D53-52D5-4D2A-8ED9-F722ECD4625D}"/>
    <dgm:cxn modelId="{62ECDA78-D531-4D71-B6C8-2590FD48E5FD}" type="presParOf" srcId="{44C7044F-74B5-463D-8C66-12FF4DD52559}" destId="{77EAA12B-D120-4BFA-9F76-1015A8C163FD}" srcOrd="0" destOrd="0" presId="urn:microsoft.com/office/officeart/2005/8/layout/cycle4"/>
    <dgm:cxn modelId="{E969D371-34E6-4A0A-B686-9ABDF1BFFA5D}" type="presParOf" srcId="{77EAA12B-D120-4BFA-9F76-1015A8C163FD}" destId="{06FE4F43-2F91-4F6A-8796-9B0FDD63A1B3}" srcOrd="0" destOrd="0" presId="urn:microsoft.com/office/officeart/2005/8/layout/cycle4"/>
    <dgm:cxn modelId="{205B5B9F-C269-45B6-9DD0-4DF01C738DCF}" type="presParOf" srcId="{06FE4F43-2F91-4F6A-8796-9B0FDD63A1B3}" destId="{BD4F0E1D-9266-4D2E-98BE-B84F73570F1B}" srcOrd="0" destOrd="0" presId="urn:microsoft.com/office/officeart/2005/8/layout/cycle4"/>
    <dgm:cxn modelId="{9FCFB61C-65DB-44DF-9771-3F4B9784F8A6}" type="presParOf" srcId="{06FE4F43-2F91-4F6A-8796-9B0FDD63A1B3}" destId="{81191347-042C-44AD-9A17-C7D70E376B20}" srcOrd="1" destOrd="0" presId="urn:microsoft.com/office/officeart/2005/8/layout/cycle4"/>
    <dgm:cxn modelId="{24C74D41-C24F-4169-B2FB-6D8120E43CF6}" type="presParOf" srcId="{77EAA12B-D120-4BFA-9F76-1015A8C163FD}" destId="{8AD0D749-4A10-4C83-8407-76B2DCE9634A}" srcOrd="1" destOrd="0" presId="urn:microsoft.com/office/officeart/2005/8/layout/cycle4"/>
    <dgm:cxn modelId="{ECE5EB50-97EC-4EE7-8EF1-B0BBA81E408B}" type="presParOf" srcId="{8AD0D749-4A10-4C83-8407-76B2DCE9634A}" destId="{771C4E03-61B1-41E7-ACF9-F2CA7B7430CC}" srcOrd="0" destOrd="0" presId="urn:microsoft.com/office/officeart/2005/8/layout/cycle4"/>
    <dgm:cxn modelId="{C176C33C-60BA-4BD0-BD8C-58ACBC242B02}" type="presParOf" srcId="{8AD0D749-4A10-4C83-8407-76B2DCE9634A}" destId="{8AB6F797-D064-46E4-AD2E-0FD017D163D3}" srcOrd="1" destOrd="0" presId="urn:microsoft.com/office/officeart/2005/8/layout/cycle4"/>
    <dgm:cxn modelId="{93F70A44-85B6-4FBF-99CA-76DAE9AE7E47}" type="presParOf" srcId="{77EAA12B-D120-4BFA-9F76-1015A8C163FD}" destId="{722DAB96-6E14-4F02-BA83-F3952E452025}" srcOrd="2" destOrd="0" presId="urn:microsoft.com/office/officeart/2005/8/layout/cycle4"/>
    <dgm:cxn modelId="{931A34C0-A76C-489C-BD4F-3525307E539D}" type="presParOf" srcId="{722DAB96-6E14-4F02-BA83-F3952E452025}" destId="{AFAC2AE9-B3D1-4F35-9B5D-B7F8ECA41076}" srcOrd="0" destOrd="0" presId="urn:microsoft.com/office/officeart/2005/8/layout/cycle4"/>
    <dgm:cxn modelId="{DE940A45-B9D2-42A1-BA1A-FFFCC75005A6}" type="presParOf" srcId="{722DAB96-6E14-4F02-BA83-F3952E452025}" destId="{ACF068D8-0F5C-4C1E-B9DD-17F74BA0CA3D}" srcOrd="1" destOrd="0" presId="urn:microsoft.com/office/officeart/2005/8/layout/cycle4"/>
    <dgm:cxn modelId="{D4D3E02D-9A6C-4162-AAD4-C0081FA60C05}" type="presParOf" srcId="{77EAA12B-D120-4BFA-9F76-1015A8C163FD}" destId="{3282DA66-8EFC-4FF4-8074-6F48E655E15C}" srcOrd="3" destOrd="0" presId="urn:microsoft.com/office/officeart/2005/8/layout/cycle4"/>
    <dgm:cxn modelId="{87B2E349-555B-44F5-9974-FDA2E9CDC274}" type="presParOf" srcId="{3282DA66-8EFC-4FF4-8074-6F48E655E15C}" destId="{361010FA-863F-413B-8395-83DE8A5E6B42}" srcOrd="0" destOrd="0" presId="urn:microsoft.com/office/officeart/2005/8/layout/cycle4"/>
    <dgm:cxn modelId="{74B2BEB0-F613-4560-89BD-126C56C30271}" type="presParOf" srcId="{3282DA66-8EFC-4FF4-8074-6F48E655E15C}" destId="{D2492D5F-CCB2-4C78-B0F7-90E391BD0439}" srcOrd="1" destOrd="0" presId="urn:microsoft.com/office/officeart/2005/8/layout/cycle4"/>
    <dgm:cxn modelId="{331E07B7-761A-4D76-89E9-A895222ECAD8}" type="presParOf" srcId="{77EAA12B-D120-4BFA-9F76-1015A8C163FD}" destId="{CEF4E688-7DCF-499D-A31D-0D2B1F241D90}" srcOrd="4" destOrd="0" presId="urn:microsoft.com/office/officeart/2005/8/layout/cycle4"/>
    <dgm:cxn modelId="{596EBA8E-DF63-4A66-85E7-77685B31BC93}" type="presParOf" srcId="{44C7044F-74B5-463D-8C66-12FF4DD52559}" destId="{830E621C-390B-418F-8075-1A6DBFE597D1}" srcOrd="1" destOrd="0" presId="urn:microsoft.com/office/officeart/2005/8/layout/cycle4"/>
    <dgm:cxn modelId="{8B711525-A906-487C-8048-C3D2CB5D5C68}" type="presParOf" srcId="{830E621C-390B-418F-8075-1A6DBFE597D1}" destId="{DCA8F1E9-E47C-4845-9727-B47E5F329B18}" srcOrd="0" destOrd="0" presId="urn:microsoft.com/office/officeart/2005/8/layout/cycle4"/>
    <dgm:cxn modelId="{DAF45F74-2274-4B80-9AE8-668A083500C4}" type="presParOf" srcId="{830E621C-390B-418F-8075-1A6DBFE597D1}" destId="{F97217DB-F90C-4A7E-BB55-0907D89EEAC9}" srcOrd="1" destOrd="0" presId="urn:microsoft.com/office/officeart/2005/8/layout/cycle4"/>
    <dgm:cxn modelId="{FFF6950F-1BA7-4169-B09B-1868D36E4E28}" type="presParOf" srcId="{830E621C-390B-418F-8075-1A6DBFE597D1}" destId="{2A3A89C1-F283-4943-9D5D-FA1A6CE78476}" srcOrd="2" destOrd="0" presId="urn:microsoft.com/office/officeart/2005/8/layout/cycle4"/>
    <dgm:cxn modelId="{D8FED82F-DF3B-44C9-9F98-6D398FA80AA7}" type="presParOf" srcId="{830E621C-390B-418F-8075-1A6DBFE597D1}" destId="{EA6A0358-42F3-423D-AE6E-DA77C396C9BA}" srcOrd="3" destOrd="0" presId="urn:microsoft.com/office/officeart/2005/8/layout/cycle4"/>
    <dgm:cxn modelId="{A46E3EE8-B55E-4FD9-B54B-F543E6A42764}" type="presParOf" srcId="{830E621C-390B-418F-8075-1A6DBFE597D1}" destId="{BBE969C9-025A-4634-BEC9-FF059ED25B0C}" srcOrd="4" destOrd="0" presId="urn:microsoft.com/office/officeart/2005/8/layout/cycle4"/>
    <dgm:cxn modelId="{353FED26-5C82-4559-A34F-B9F944414615}" type="presParOf" srcId="{44C7044F-74B5-463D-8C66-12FF4DD52559}" destId="{C493FCC5-ECB6-462E-9808-2062086DBD4B}" srcOrd="2" destOrd="0" presId="urn:microsoft.com/office/officeart/2005/8/layout/cycle4"/>
    <dgm:cxn modelId="{050D396D-72FE-4B32-86BF-A9E137B9BE9F}" type="presParOf" srcId="{44C7044F-74B5-463D-8C66-12FF4DD52559}" destId="{A4DF2576-BC9C-4A80-B95D-9ACEF5AA6510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26ACB17-0965-4936-B6E6-62DAAE26472E}">
      <dsp:nvSpPr>
        <dsp:cNvPr id="0" name=""/>
        <dsp:cNvSpPr/>
      </dsp:nvSpPr>
      <dsp:spPr>
        <a:xfrm>
          <a:off x="0" y="0"/>
          <a:ext cx="11683014" cy="2239170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9FF9914-8D99-453F-8CD8-245D8C78297C}">
      <dsp:nvSpPr>
        <dsp:cNvPr id="0" name=""/>
        <dsp:cNvSpPr/>
      </dsp:nvSpPr>
      <dsp:spPr>
        <a:xfrm>
          <a:off x="360142" y="298556"/>
          <a:ext cx="1442464" cy="164205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65F67A0-BBF8-474A-8901-181F74CBB65B}">
      <dsp:nvSpPr>
        <dsp:cNvPr id="0" name=""/>
        <dsp:cNvSpPr/>
      </dsp:nvSpPr>
      <dsp:spPr>
        <a:xfrm rot="10800000">
          <a:off x="360142" y="2239170"/>
          <a:ext cx="1442464" cy="2736763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t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t-LT" sz="1300" kern="1200" dirty="0"/>
            <a:t>„Pojūčių“ takas</a:t>
          </a:r>
        </a:p>
      </dsp:txBody>
      <dsp:txXfrm rot="10800000">
        <a:off x="404503" y="2239170"/>
        <a:ext cx="1353742" cy="2692402"/>
      </dsp:txXfrm>
    </dsp:sp>
    <dsp:sp modelId="{8AD08D93-DA71-4E76-89EE-E00EF1394598}">
      <dsp:nvSpPr>
        <dsp:cNvPr id="0" name=""/>
        <dsp:cNvSpPr/>
      </dsp:nvSpPr>
      <dsp:spPr>
        <a:xfrm>
          <a:off x="1946853" y="298556"/>
          <a:ext cx="1442464" cy="164205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E7309CB-E39B-4927-AEF9-BEB06711B2CB}">
      <dsp:nvSpPr>
        <dsp:cNvPr id="0" name=""/>
        <dsp:cNvSpPr/>
      </dsp:nvSpPr>
      <dsp:spPr>
        <a:xfrm rot="10800000">
          <a:off x="1946853" y="2239170"/>
          <a:ext cx="1442464" cy="2736763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t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t-LT" sz="1300" kern="1200" dirty="0"/>
            <a:t>Vabalų viešbutis</a:t>
          </a:r>
        </a:p>
      </dsp:txBody>
      <dsp:txXfrm rot="10800000">
        <a:off x="1991214" y="2239170"/>
        <a:ext cx="1353742" cy="2692402"/>
      </dsp:txXfrm>
    </dsp:sp>
    <dsp:sp modelId="{1DCB433E-73F9-4717-81EC-15EF76AE61FB}">
      <dsp:nvSpPr>
        <dsp:cNvPr id="0" name=""/>
        <dsp:cNvSpPr/>
      </dsp:nvSpPr>
      <dsp:spPr>
        <a:xfrm>
          <a:off x="3533564" y="298556"/>
          <a:ext cx="1442464" cy="164205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6000" r="-76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30CDFFE-1ED8-4EB4-9E02-1AF0FEFCE244}">
      <dsp:nvSpPr>
        <dsp:cNvPr id="0" name=""/>
        <dsp:cNvSpPr/>
      </dsp:nvSpPr>
      <dsp:spPr>
        <a:xfrm rot="10800000">
          <a:off x="3533564" y="2239170"/>
          <a:ext cx="1442464" cy="2736763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t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t-LT" sz="1300" kern="1200" dirty="0"/>
            <a:t>„Kvapniosios“ lysvės</a:t>
          </a:r>
        </a:p>
      </dsp:txBody>
      <dsp:txXfrm rot="10800000">
        <a:off x="3577925" y="2239170"/>
        <a:ext cx="1353742" cy="2692402"/>
      </dsp:txXfrm>
    </dsp:sp>
    <dsp:sp modelId="{B9B3B821-2B2D-4704-B906-4DFB037FE3F8}">
      <dsp:nvSpPr>
        <dsp:cNvPr id="0" name=""/>
        <dsp:cNvSpPr/>
      </dsp:nvSpPr>
      <dsp:spPr>
        <a:xfrm>
          <a:off x="5120274" y="298556"/>
          <a:ext cx="1442464" cy="164205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DD34391-7755-45E2-B4FB-4BEC985ACA73}">
      <dsp:nvSpPr>
        <dsp:cNvPr id="0" name=""/>
        <dsp:cNvSpPr/>
      </dsp:nvSpPr>
      <dsp:spPr>
        <a:xfrm rot="10800000">
          <a:off x="5120274" y="2239170"/>
          <a:ext cx="1442464" cy="2736763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t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t-LT" sz="1300" kern="1200" dirty="0"/>
            <a:t>Edukacinis stendas „Vabzdžiai“</a:t>
          </a:r>
        </a:p>
      </dsp:txBody>
      <dsp:txXfrm rot="10800000">
        <a:off x="5164635" y="2239170"/>
        <a:ext cx="1353742" cy="2692402"/>
      </dsp:txXfrm>
    </dsp:sp>
    <dsp:sp modelId="{A8471D2B-6195-4C55-A1CE-03ECE1948DAE}">
      <dsp:nvSpPr>
        <dsp:cNvPr id="0" name=""/>
        <dsp:cNvSpPr/>
      </dsp:nvSpPr>
      <dsp:spPr>
        <a:xfrm>
          <a:off x="6706985" y="298556"/>
          <a:ext cx="1442464" cy="164205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7000" r="-6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E9DA31E-BC54-42EA-A6B3-C520200B445F}">
      <dsp:nvSpPr>
        <dsp:cNvPr id="0" name=""/>
        <dsp:cNvSpPr/>
      </dsp:nvSpPr>
      <dsp:spPr>
        <a:xfrm rot="10800000">
          <a:off x="6706985" y="2239170"/>
          <a:ext cx="1442464" cy="2736763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t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t-LT" sz="1300" kern="1200" dirty="0"/>
            <a:t>Mokomosios kortelės „Ką žinai apie medžius?“</a:t>
          </a:r>
        </a:p>
      </dsp:txBody>
      <dsp:txXfrm rot="10800000">
        <a:off x="6751346" y="2239170"/>
        <a:ext cx="1353742" cy="2692402"/>
      </dsp:txXfrm>
    </dsp:sp>
    <dsp:sp modelId="{FB71A5B0-7D39-4157-9A0F-49DC5D430F7C}">
      <dsp:nvSpPr>
        <dsp:cNvPr id="0" name=""/>
        <dsp:cNvSpPr/>
      </dsp:nvSpPr>
      <dsp:spPr>
        <a:xfrm>
          <a:off x="8293696" y="298556"/>
          <a:ext cx="1442464" cy="164205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8000" r="-48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3121B3C-7DDD-4A3A-B06A-47C5CBC4390F}">
      <dsp:nvSpPr>
        <dsp:cNvPr id="0" name=""/>
        <dsp:cNvSpPr/>
      </dsp:nvSpPr>
      <dsp:spPr>
        <a:xfrm rot="10800000">
          <a:off x="8293696" y="2239170"/>
          <a:ext cx="1442464" cy="2736763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t-LT" sz="1600" kern="1200" dirty="0"/>
            <a:t>Edukacinis lauko stalo žaidimas „Vabzdžiai ir kiti bestuburiai“</a:t>
          </a:r>
        </a:p>
      </dsp:txBody>
      <dsp:txXfrm rot="10800000">
        <a:off x="8338057" y="2239170"/>
        <a:ext cx="1353742" cy="2692402"/>
      </dsp:txXfrm>
    </dsp:sp>
    <dsp:sp modelId="{8EED0930-4BAD-4C15-B089-C489171A31C7}">
      <dsp:nvSpPr>
        <dsp:cNvPr id="0" name=""/>
        <dsp:cNvSpPr/>
      </dsp:nvSpPr>
      <dsp:spPr>
        <a:xfrm>
          <a:off x="9880407" y="298556"/>
          <a:ext cx="1442464" cy="164205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1000" r="-4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48CA52E-4383-45B4-AD56-7F94A0995329}">
      <dsp:nvSpPr>
        <dsp:cNvPr id="0" name=""/>
        <dsp:cNvSpPr/>
      </dsp:nvSpPr>
      <dsp:spPr>
        <a:xfrm rot="10800000">
          <a:off x="9880407" y="2239170"/>
          <a:ext cx="1442464" cy="2736763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t-LT" sz="1600" kern="1200" dirty="0"/>
            <a:t>Žaidimas „Šaškių turnyras</a:t>
          </a:r>
        </a:p>
      </dsp:txBody>
      <dsp:txXfrm rot="10800000">
        <a:off x="9924768" y="2239170"/>
        <a:ext cx="1353742" cy="269240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08C937-05EF-49D9-92FE-C43E78281072}">
      <dsp:nvSpPr>
        <dsp:cNvPr id="0" name=""/>
        <dsp:cNvSpPr/>
      </dsp:nvSpPr>
      <dsp:spPr>
        <a:xfrm>
          <a:off x="0" y="0"/>
          <a:ext cx="11683014" cy="2239170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1318ADE-5705-4012-8EEC-F2AD32757BDC}">
      <dsp:nvSpPr>
        <dsp:cNvPr id="0" name=""/>
        <dsp:cNvSpPr/>
      </dsp:nvSpPr>
      <dsp:spPr>
        <a:xfrm>
          <a:off x="1448694" y="106533"/>
          <a:ext cx="3034536" cy="2026102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4000" r="-24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140A6214-852A-43D2-A341-BF302B7BE4F6}">
      <dsp:nvSpPr>
        <dsp:cNvPr id="0" name=""/>
        <dsp:cNvSpPr/>
      </dsp:nvSpPr>
      <dsp:spPr>
        <a:xfrm rot="10800000">
          <a:off x="351831" y="2239170"/>
          <a:ext cx="5228262" cy="2736763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t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t-LT" sz="3200" kern="1200" dirty="0"/>
            <a:t>Edukacinė priemonė „Skruzdėlė miško saugotoja“</a:t>
          </a:r>
        </a:p>
      </dsp:txBody>
      <dsp:txXfrm rot="10800000">
        <a:off x="435996" y="2239170"/>
        <a:ext cx="5059932" cy="2652598"/>
      </dsp:txXfrm>
    </dsp:sp>
    <dsp:sp modelId="{ACB9604C-35AB-486A-9B49-04411CEA5E6F}">
      <dsp:nvSpPr>
        <dsp:cNvPr id="0" name=""/>
        <dsp:cNvSpPr/>
      </dsp:nvSpPr>
      <dsp:spPr>
        <a:xfrm>
          <a:off x="7172282" y="81902"/>
          <a:ext cx="3037045" cy="2128632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000" b="-5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F3F532A4-55E6-4CD0-BE96-99B2C18F0544}">
      <dsp:nvSpPr>
        <dsp:cNvPr id="0" name=""/>
        <dsp:cNvSpPr/>
      </dsp:nvSpPr>
      <dsp:spPr>
        <a:xfrm rot="10800000">
          <a:off x="6102920" y="2239170"/>
          <a:ext cx="5228262" cy="2736763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t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t-LT" sz="3200" kern="1200" dirty="0"/>
            <a:t>Mokomoji priemonė „Kaip elgtis miške?“</a:t>
          </a:r>
        </a:p>
      </dsp:txBody>
      <dsp:txXfrm rot="10800000">
        <a:off x="6187085" y="2239170"/>
        <a:ext cx="5059932" cy="265259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475FA8-2235-4F58-8A7F-DFA270B6A15E}">
      <dsp:nvSpPr>
        <dsp:cNvPr id="0" name=""/>
        <dsp:cNvSpPr/>
      </dsp:nvSpPr>
      <dsp:spPr>
        <a:xfrm>
          <a:off x="0" y="0"/>
          <a:ext cx="11683014" cy="2239170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F0B9A15-2D4C-4DFB-BF63-F50C05BDC528}">
      <dsp:nvSpPr>
        <dsp:cNvPr id="0" name=""/>
        <dsp:cNvSpPr/>
      </dsp:nvSpPr>
      <dsp:spPr>
        <a:xfrm>
          <a:off x="351831" y="298556"/>
          <a:ext cx="5228262" cy="164205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7000" b="-2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1526AD6-E5E2-4A58-A9D1-924AC5F6DB27}">
      <dsp:nvSpPr>
        <dsp:cNvPr id="0" name=""/>
        <dsp:cNvSpPr/>
      </dsp:nvSpPr>
      <dsp:spPr>
        <a:xfrm rot="10800000">
          <a:off x="351831" y="2239170"/>
          <a:ext cx="5228262" cy="2736763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t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t-LT" sz="2800" kern="1200" dirty="0"/>
            <a:t>Bendruomenės narių kūrybinių darbų paroda „Įminkime miško paslaptis “</a:t>
          </a:r>
        </a:p>
      </dsp:txBody>
      <dsp:txXfrm rot="10800000">
        <a:off x="435996" y="2239170"/>
        <a:ext cx="5059932" cy="2652598"/>
      </dsp:txXfrm>
    </dsp:sp>
    <dsp:sp modelId="{6E97A9D3-362C-481D-BD9D-B207F27CA697}">
      <dsp:nvSpPr>
        <dsp:cNvPr id="0" name=""/>
        <dsp:cNvSpPr/>
      </dsp:nvSpPr>
      <dsp:spPr>
        <a:xfrm>
          <a:off x="6102920" y="298556"/>
          <a:ext cx="5228262" cy="164205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2000" b="-2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F4ACBC4-FA9F-4BB6-BB96-09BE003530A7}">
      <dsp:nvSpPr>
        <dsp:cNvPr id="0" name=""/>
        <dsp:cNvSpPr/>
      </dsp:nvSpPr>
      <dsp:spPr>
        <a:xfrm rot="10800000">
          <a:off x="6102920" y="2239170"/>
          <a:ext cx="5228262" cy="2736763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t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t-LT" sz="2800" kern="1200" dirty="0"/>
            <a:t>Bendruomenės narių kūrybinių darbų paroda „Žaliasis vabalų pasaulis“</a:t>
          </a:r>
        </a:p>
      </dsp:txBody>
      <dsp:txXfrm rot="10800000">
        <a:off x="6187085" y="2239170"/>
        <a:ext cx="5059932" cy="265259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FAC2AE9-B3D1-4F35-9B5D-B7F8ECA41076}">
      <dsp:nvSpPr>
        <dsp:cNvPr id="0" name=""/>
        <dsp:cNvSpPr/>
      </dsp:nvSpPr>
      <dsp:spPr>
        <a:xfrm>
          <a:off x="5293125" y="3834906"/>
          <a:ext cx="3629197" cy="180466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lt-LT" sz="1400" kern="1200" dirty="0"/>
            <a:t>TEIGIAMŲ EMOCIJŲ IŠGYVENIMAS KŪRYBINĖSE VEIKLOSE</a:t>
          </a:r>
          <a:endParaRPr lang="en-US" sz="1400" kern="1200" dirty="0"/>
        </a:p>
      </dsp:txBody>
      <dsp:txXfrm>
        <a:off x="6421528" y="4325715"/>
        <a:ext cx="2461152" cy="1274210"/>
      </dsp:txXfrm>
    </dsp:sp>
    <dsp:sp modelId="{361010FA-863F-413B-8395-83DE8A5E6B42}">
      <dsp:nvSpPr>
        <dsp:cNvPr id="0" name=""/>
        <dsp:cNvSpPr/>
      </dsp:nvSpPr>
      <dsp:spPr>
        <a:xfrm>
          <a:off x="26699" y="3834906"/>
          <a:ext cx="5071064" cy="180466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lt-LT" sz="1600" kern="1200" dirty="0"/>
            <a:t>SUDARYTOS SĄLYGOS PAŽINTI GAMTĄ VISAIS PENKIAIS POJŪČIAIS </a:t>
          </a:r>
          <a:endParaRPr lang="en-US" sz="1600" kern="1200" dirty="0"/>
        </a:p>
      </dsp:txBody>
      <dsp:txXfrm>
        <a:off x="66342" y="4325715"/>
        <a:ext cx="3470459" cy="1274210"/>
      </dsp:txXfrm>
    </dsp:sp>
    <dsp:sp modelId="{771C4E03-61B1-41E7-ACF9-F2CA7B7430CC}">
      <dsp:nvSpPr>
        <dsp:cNvPr id="0" name=""/>
        <dsp:cNvSpPr/>
      </dsp:nvSpPr>
      <dsp:spPr>
        <a:xfrm>
          <a:off x="5230132" y="0"/>
          <a:ext cx="3808584" cy="180466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lt-LT" sz="1400" kern="1200" dirty="0"/>
            <a:t>PLĖTOJAMOS BENDRUOMENĖS NARIŲ BENDRUOMENIŠKUMO VERTYBĖS, KARTU SIEKIANT BENDRO       	TIKSLO</a:t>
          </a:r>
          <a:endParaRPr lang="en-US" sz="1400" kern="1200" dirty="0"/>
        </a:p>
      </dsp:txBody>
      <dsp:txXfrm>
        <a:off x="6412350" y="39643"/>
        <a:ext cx="2586723" cy="1274210"/>
      </dsp:txXfrm>
    </dsp:sp>
    <dsp:sp modelId="{BD4F0E1D-9266-4D2E-98BE-B84F73570F1B}">
      <dsp:nvSpPr>
        <dsp:cNvPr id="0" name=""/>
        <dsp:cNvSpPr/>
      </dsp:nvSpPr>
      <dsp:spPr>
        <a:xfrm>
          <a:off x="0" y="0"/>
          <a:ext cx="4243833" cy="180466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lt-LT" sz="1400" kern="1200" dirty="0"/>
            <a:t>UGDOMA NUOSTATA, KAD REIKIA SAUGOTI MYLĖTI IR TAUSOTI MUS      SUPANČIĄ APLINKĄ, GAMTĄ</a:t>
          </a:r>
          <a:endParaRPr lang="en-US" sz="1400" kern="1200" dirty="0"/>
        </a:p>
      </dsp:txBody>
      <dsp:txXfrm>
        <a:off x="39643" y="39643"/>
        <a:ext cx="2891397" cy="1274210"/>
      </dsp:txXfrm>
    </dsp:sp>
    <dsp:sp modelId="{DCA8F1E9-E47C-4845-9727-B47E5F329B18}">
      <dsp:nvSpPr>
        <dsp:cNvPr id="0" name=""/>
        <dsp:cNvSpPr/>
      </dsp:nvSpPr>
      <dsp:spPr>
        <a:xfrm>
          <a:off x="2021029" y="321455"/>
          <a:ext cx="2441933" cy="2441933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t-LT" sz="1100" b="1" kern="1200" dirty="0"/>
            <a:t>APLINKOSAUGINIŲ TIKSLŲ REALIZAVIMAS</a:t>
          </a:r>
          <a:endParaRPr lang="en-US" sz="1100" b="1" kern="1200" dirty="0"/>
        </a:p>
      </dsp:txBody>
      <dsp:txXfrm>
        <a:off x="2736255" y="1036681"/>
        <a:ext cx="1726707" cy="1726707"/>
      </dsp:txXfrm>
    </dsp:sp>
    <dsp:sp modelId="{F97217DB-F90C-4A7E-BB55-0907D89EEAC9}">
      <dsp:nvSpPr>
        <dsp:cNvPr id="0" name=""/>
        <dsp:cNvSpPr/>
      </dsp:nvSpPr>
      <dsp:spPr>
        <a:xfrm rot="5400000">
          <a:off x="4520578" y="335093"/>
          <a:ext cx="2412996" cy="2399614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t-LT" sz="1300" kern="1200" dirty="0"/>
            <a:t>BENDRUOMENĖS NARIŲ SUTELKTUMAS</a:t>
          </a:r>
          <a:endParaRPr lang="en-US" sz="1300" kern="1200" dirty="0"/>
        </a:p>
      </dsp:txBody>
      <dsp:txXfrm rot="-5400000">
        <a:off x="4527269" y="1035153"/>
        <a:ext cx="1696783" cy="1706246"/>
      </dsp:txXfrm>
    </dsp:sp>
    <dsp:sp modelId="{2A3A89C1-F283-4943-9D5D-FA1A6CE78476}">
      <dsp:nvSpPr>
        <dsp:cNvPr id="0" name=""/>
        <dsp:cNvSpPr/>
      </dsp:nvSpPr>
      <dsp:spPr>
        <a:xfrm rot="10800000">
          <a:off x="4523496" y="2818013"/>
          <a:ext cx="2441933" cy="2441933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t-LT" sz="1300" kern="1200" dirty="0"/>
            <a:t>POZITYVUMAS</a:t>
          </a:r>
          <a:endParaRPr lang="en-US" sz="1300" kern="1200" dirty="0"/>
        </a:p>
      </dsp:txBody>
      <dsp:txXfrm rot="10800000">
        <a:off x="4523496" y="2818013"/>
        <a:ext cx="1726707" cy="1726707"/>
      </dsp:txXfrm>
    </dsp:sp>
    <dsp:sp modelId="{EA6A0358-42F3-423D-AE6E-DA77C396C9BA}">
      <dsp:nvSpPr>
        <dsp:cNvPr id="0" name=""/>
        <dsp:cNvSpPr/>
      </dsp:nvSpPr>
      <dsp:spPr>
        <a:xfrm rot="16200000">
          <a:off x="2012311" y="2818013"/>
          <a:ext cx="2441933" cy="2441933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t-LT" sz="1300" kern="1200" dirty="0"/>
            <a:t>PATIRTINIS UGDYMAS</a:t>
          </a:r>
          <a:endParaRPr lang="en-US" sz="1300" kern="1200" dirty="0"/>
        </a:p>
      </dsp:txBody>
      <dsp:txXfrm rot="5400000">
        <a:off x="2727537" y="2818013"/>
        <a:ext cx="1726707" cy="1726707"/>
      </dsp:txXfrm>
    </dsp:sp>
    <dsp:sp modelId="{C493FCC5-ECB6-462E-9808-2062086DBD4B}">
      <dsp:nvSpPr>
        <dsp:cNvPr id="0" name=""/>
        <dsp:cNvSpPr/>
      </dsp:nvSpPr>
      <dsp:spPr>
        <a:xfrm>
          <a:off x="4097800" y="2312223"/>
          <a:ext cx="843115" cy="733143"/>
        </a:xfrm>
        <a:prstGeom prst="circular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4DF2576-BC9C-4A80-B95D-9ACEF5AA6510}">
      <dsp:nvSpPr>
        <dsp:cNvPr id="0" name=""/>
        <dsp:cNvSpPr/>
      </dsp:nvSpPr>
      <dsp:spPr>
        <a:xfrm rot="10800000">
          <a:off x="4097800" y="2594201"/>
          <a:ext cx="843115" cy="733143"/>
        </a:xfrm>
        <a:prstGeom prst="circular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antraštės vietos rezervavimo ženklas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 lang="lt-LT" dirty="0"/>
          </a:p>
        </p:txBody>
      </p:sp>
      <p:sp>
        <p:nvSpPr>
          <p:cNvPr id="3" name="2 datos vietos rezervavimo ženklas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algn="r" rtl="0"/>
            <a:fld id="{4EB9AB1A-C5EF-4746-A0E6-35E4EF5F3288}" type="datetime1">
              <a:rPr lang="lt-LT" smtClean="0"/>
              <a:t>2021-11-25</a:t>
            </a:fld>
            <a:endParaRPr lang="lt-LT" dirty="0"/>
          </a:p>
        </p:txBody>
      </p:sp>
      <p:sp>
        <p:nvSpPr>
          <p:cNvPr id="4" name="3 poraštės vietos rezervavimo ženklas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 lang="lt-LT" dirty="0"/>
          </a:p>
        </p:txBody>
      </p:sp>
      <p:sp>
        <p:nvSpPr>
          <p:cNvPr id="5" name="4 skaidrės numerio vietos rezervavimo ženklas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algn="r" rtl="0"/>
            <a:fld id="{57E03411-58E2-43FD-AE1D-AD77DFF8CB20}" type="slidenum">
              <a:rPr lang="lt-LT" smtClean="0"/>
              <a:pPr algn="r" rtl="0"/>
              <a:t>‹#›</a:t>
            </a:fld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1881910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antraštės vietos rezervavimo ženklas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 lang="lt-LT" dirty="0"/>
          </a:p>
        </p:txBody>
      </p:sp>
      <p:sp>
        <p:nvSpPr>
          <p:cNvPr id="3" name="2 datos vietos rezervavimo ženklas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rtl="0">
              <a:defRPr sz="1200"/>
            </a:lvl1pPr>
          </a:lstStyle>
          <a:p>
            <a:fld id="{A1E810CA-BB6B-46D8-B04B-6F278D275E98}" type="datetime1">
              <a:rPr lang="lt-LT" smtClean="0"/>
              <a:pPr/>
              <a:t>2021-11-25</a:t>
            </a:fld>
            <a:endParaRPr lang="lt-LT" dirty="0"/>
          </a:p>
        </p:txBody>
      </p:sp>
      <p:sp>
        <p:nvSpPr>
          <p:cNvPr id="4" name="3 skaidrės vaizdo vietos rezervavimo ženkla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lt-LT" dirty="0"/>
          </a:p>
        </p:txBody>
      </p:sp>
      <p:sp>
        <p:nvSpPr>
          <p:cNvPr id="5" name="4 pastabų vietos rezervavimo ženklas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lt-LT" dirty="0"/>
              <a:t>Spustelėkite, jei norite redaguoti ruošinio teksto stilius</a:t>
            </a:r>
          </a:p>
          <a:p>
            <a:pPr lvl="1" rtl="0"/>
            <a:r>
              <a:rPr lang="lt-LT" dirty="0"/>
              <a:t>Antras lygis</a:t>
            </a:r>
          </a:p>
          <a:p>
            <a:pPr lvl="2" rtl="0"/>
            <a:r>
              <a:rPr lang="lt-LT" dirty="0"/>
              <a:t>Trečias lygis</a:t>
            </a:r>
          </a:p>
          <a:p>
            <a:pPr lvl="3" rtl="0"/>
            <a:r>
              <a:rPr lang="lt-LT" dirty="0"/>
              <a:t>Ketvirtas lygis</a:t>
            </a:r>
          </a:p>
          <a:p>
            <a:pPr lvl="4" rtl="0"/>
            <a:r>
              <a:rPr lang="lt-LT" dirty="0"/>
              <a:t>Penktas lygis</a:t>
            </a:r>
          </a:p>
        </p:txBody>
      </p:sp>
      <p:sp>
        <p:nvSpPr>
          <p:cNvPr id="6" name="5 poraštės vietos rezervavimo ženklas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 lang="lt-LT" dirty="0"/>
          </a:p>
        </p:txBody>
      </p:sp>
      <p:sp>
        <p:nvSpPr>
          <p:cNvPr id="7" name="6 skaidrės numerio vietos rezervavimo ženklas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rtl="0">
              <a:defRPr sz="1200"/>
            </a:lvl1pPr>
          </a:lstStyle>
          <a:p>
            <a:fld id="{C8DC57A8-AE18-4654-B6AF-04B3577165BE}" type="slidenum">
              <a:rPr lang="lt-LT" smtClean="0"/>
              <a:pPr/>
              <a:t>‹#›</a:t>
            </a:fld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25813978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noProof="0" dirty="0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rtl="0"/>
            <a:fld id="{C8DC57A8-AE18-4654-B6AF-04B3577165BE}" type="slidenum">
              <a:rPr lang="lt-LT" smtClean="0"/>
              <a:pPr algn="r" rtl="0"/>
              <a:t>1</a:t>
            </a:fld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6907247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DC57A8-AE18-4654-B6AF-04B3577165BE}" type="slidenum">
              <a:rPr lang="lt-LT" smtClean="0"/>
              <a:pPr/>
              <a:t>5</a:t>
            </a:fld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4211049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noProof="0" dirty="0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rtl="0"/>
            <a:fld id="{C8DC57A8-AE18-4654-B6AF-04B3577165BE}" type="slidenum">
              <a:rPr lang="lt-LT" smtClean="0"/>
              <a:pPr algn="r" rtl="0"/>
              <a:t>6</a:t>
            </a:fld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36191891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DC57A8-AE18-4654-B6AF-04B3577165BE}" type="slidenum">
              <a:rPr lang="lt-LT" smtClean="0"/>
              <a:pPr/>
              <a:t>7</a:t>
            </a:fld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39205820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noProof="0" dirty="0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rtl="0"/>
            <a:fld id="{C8DC57A8-AE18-4654-B6AF-04B3577165BE}" type="slidenum">
              <a:rPr lang="lt-LT" smtClean="0"/>
              <a:pPr algn="r" rtl="0"/>
              <a:t>14</a:t>
            </a:fld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3869817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noProof="0" dirty="0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rtl="0"/>
            <a:fld id="{C8DC57A8-AE18-4654-B6AF-04B3577165BE}" type="slidenum">
              <a:rPr lang="lt-LT" smtClean="0"/>
              <a:pPr algn="r" rtl="0"/>
              <a:t>17</a:t>
            </a:fld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16074059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noProof="0" dirty="0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rtl="0"/>
            <a:fld id="{C8DC57A8-AE18-4654-B6AF-04B3577165BE}" type="slidenum">
              <a:rPr lang="lt-LT" smtClean="0"/>
              <a:pPr algn="r" rtl="0"/>
              <a:t>19</a:t>
            </a:fld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19827330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radinė skaidrė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pavadinimas"/>
          <p:cNvSpPr>
            <a:spLocks noGrp="1"/>
          </p:cNvSpPr>
          <p:nvPr>
            <p:ph type="ctrTitle" hasCustomPrompt="1"/>
          </p:nvPr>
        </p:nvSpPr>
        <p:spPr>
          <a:xfrm>
            <a:off x="4265610" y="1168400"/>
            <a:ext cx="7126289" cy="2413000"/>
          </a:xfrm>
        </p:spPr>
        <p:txBody>
          <a:bodyPr rtlCol="0" anchor="b">
            <a:normAutofit/>
          </a:bodyPr>
          <a:lstStyle>
            <a:lvl1pPr algn="l" rtl="0">
              <a:defRPr sz="5400"/>
            </a:lvl1pPr>
          </a:lstStyle>
          <a:p>
            <a:pPr rtl="0"/>
            <a:r>
              <a:rPr lang="lt-LT" dirty="0"/>
              <a:t>Spustelėkite, jei norite redaguoti ruošinio pavadinimo stilių</a:t>
            </a:r>
          </a:p>
        </p:txBody>
      </p:sp>
      <p:sp>
        <p:nvSpPr>
          <p:cNvPr id="3" name="2 paantraštė"/>
          <p:cNvSpPr>
            <a:spLocks noGrp="1"/>
          </p:cNvSpPr>
          <p:nvPr>
            <p:ph type="subTitle" idx="1"/>
          </p:nvPr>
        </p:nvSpPr>
        <p:spPr>
          <a:xfrm>
            <a:off x="4265609" y="3733800"/>
            <a:ext cx="7126289" cy="914400"/>
          </a:xfrm>
        </p:spPr>
        <p:txBody>
          <a:bodyPr rtlCol="0"/>
          <a:lstStyle>
            <a:lvl1pPr marL="0" indent="0" algn="l" rtl="0">
              <a:spcBef>
                <a:spcPts val="0"/>
              </a:spcBef>
              <a:buNone/>
              <a:defRPr sz="2400"/>
            </a:lvl1pPr>
            <a:lvl2pPr marL="457200" indent="0" algn="ctr" rtl="0">
              <a:buNone/>
              <a:defRPr sz="2000"/>
            </a:lvl2pPr>
            <a:lvl3pPr marL="914400" indent="0" algn="ctr" rtl="0">
              <a:buNone/>
              <a:defRPr sz="1800"/>
            </a:lvl3pPr>
            <a:lvl4pPr marL="1371600" indent="0" algn="ctr" rtl="0">
              <a:buNone/>
              <a:defRPr sz="1600"/>
            </a:lvl4pPr>
            <a:lvl5pPr marL="1828800" indent="0" algn="ctr" rtl="0">
              <a:buNone/>
              <a:defRPr sz="1600"/>
            </a:lvl5pPr>
            <a:lvl6pPr marL="2286000" indent="0" algn="ctr" rtl="0">
              <a:buNone/>
              <a:defRPr sz="1600"/>
            </a:lvl6pPr>
            <a:lvl7pPr marL="2743200" indent="0" algn="ctr" rtl="0">
              <a:buNone/>
              <a:defRPr sz="1600"/>
            </a:lvl7pPr>
            <a:lvl8pPr marL="3200400" indent="0" algn="ctr" rtl="0">
              <a:buNone/>
              <a:defRPr sz="1600"/>
            </a:lvl8pPr>
            <a:lvl9pPr marL="3657600" indent="0" algn="ctr" rtl="0">
              <a:buNone/>
              <a:defRPr sz="1600"/>
            </a:lvl9pPr>
          </a:lstStyle>
          <a:p>
            <a:pPr rtl="0"/>
            <a:r>
              <a:rPr lang="lt-LT"/>
              <a:t>Spustelėkite norėdami redaguoti šablono paantraštės stilių</a:t>
            </a:r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2981203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ys paveikslėliai su antraštėm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pavadinimas"/>
          <p:cNvSpPr>
            <a:spLocks noGrp="1"/>
          </p:cNvSpPr>
          <p:nvPr>
            <p:ph type="title" hasCustomPrompt="1"/>
          </p:nvPr>
        </p:nvSpPr>
        <p:spPr>
          <a:xfrm>
            <a:off x="9066214" y="421594"/>
            <a:ext cx="2286000" cy="1885508"/>
          </a:xfrm>
        </p:spPr>
        <p:txBody>
          <a:bodyPr rtlCol="0">
            <a:normAutofit/>
          </a:bodyPr>
          <a:lstStyle>
            <a:lvl1pPr algn="l" rtl="0">
              <a:defRPr sz="2400"/>
            </a:lvl1pPr>
          </a:lstStyle>
          <a:p>
            <a:pPr rtl="0"/>
            <a:r>
              <a:rPr lang="lt-LT" dirty="0"/>
              <a:t>Spustelėkite, jei norite redaguoti ruošinio pavadinimo stilių</a:t>
            </a:r>
          </a:p>
        </p:txBody>
      </p:sp>
      <p:grpSp>
        <p:nvGrpSpPr>
          <p:cNvPr id="84" name="83 grupė"/>
          <p:cNvGrpSpPr>
            <a:grpSpLocks noChangeAspect="1"/>
          </p:cNvGrpSpPr>
          <p:nvPr/>
        </p:nvGrpSpPr>
        <p:grpSpPr>
          <a:xfrm rot="16200000" flipV="1">
            <a:off x="274315" y="1102304"/>
            <a:ext cx="5053664" cy="4411852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41 laisva forma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86" name="42 laisva forma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87" name="43 laisva forma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88" name="44 laisva forma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89" name="45 laisva forma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90" name="46 laisva forma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91" name="47 laisva forma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92" name="48 laisva forma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93" name="49 laisva forma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94" name="50 laisva forma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95" name="51 laisva forma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96" name="52 laisva forma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</p:grpSp>
      <p:sp>
        <p:nvSpPr>
          <p:cNvPr id="97" name="33 paveikslėlio vietos rezervavimo ženklas" descr="Tuščias vietos rezervavimo ženklas vaizdui įtraukti. Spustelėkite vietos rezervavimo ženklą ir pasirinkite vaizdą, kurį norite įtraukti."/>
          <p:cNvSpPr>
            <a:spLocks noGrp="1"/>
          </p:cNvSpPr>
          <p:nvPr>
            <p:ph type="pic" sz="quarter" idx="17"/>
          </p:nvPr>
        </p:nvSpPr>
        <p:spPr>
          <a:xfrm>
            <a:off x="840795" y="1020193"/>
            <a:ext cx="3886200" cy="45720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lt-LT"/>
              <a:t>Spustelėkite piktogr. norėdami įtraukti pav.</a:t>
            </a:r>
            <a:endParaRPr lang="lt-LT" dirty="0"/>
          </a:p>
        </p:txBody>
      </p:sp>
      <p:grpSp>
        <p:nvGrpSpPr>
          <p:cNvPr id="98" name="97 grupė"/>
          <p:cNvGrpSpPr/>
          <p:nvPr/>
        </p:nvGrpSpPr>
        <p:grpSpPr>
          <a:xfrm>
            <a:off x="5322489" y="319177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9" name="41 laisva forma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100" name="42 laisva forma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101" name="43 laisva forma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102" name="44 laisva forma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103" name="45 laisva forma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104" name="46 laisva forma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105" name="47 laisva forma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106" name="48 laisva forma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107" name="49 laisva forma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108" name="50 laisva forma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109" name="51 laisva forma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110" name="52 laisva forma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</p:grpSp>
      <p:sp>
        <p:nvSpPr>
          <p:cNvPr id="111" name="33 paveikslėlio vietos rezervavimo ženklas" descr="Tuščias vietos rezervavimo ženklas vaizdui įtraukti. Spustelėkite vietos rezervavimo ženklą ir pasirinkite vaizdą, kurį norite įtraukti."/>
          <p:cNvSpPr>
            <a:spLocks noGrp="1" noChangeAspect="1"/>
          </p:cNvSpPr>
          <p:nvPr>
            <p:ph type="pic" sz="quarter" idx="18"/>
          </p:nvPr>
        </p:nvSpPr>
        <p:spPr>
          <a:xfrm>
            <a:off x="5546780" y="529603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lt-LT"/>
              <a:t>Spustelėkite piktogr. norėdami įtraukti pav.</a:t>
            </a:r>
            <a:endParaRPr lang="lt-LT" dirty="0"/>
          </a:p>
        </p:txBody>
      </p:sp>
      <p:grpSp>
        <p:nvGrpSpPr>
          <p:cNvPr id="112" name="111 grupė"/>
          <p:cNvGrpSpPr/>
          <p:nvPr/>
        </p:nvGrpSpPr>
        <p:grpSpPr>
          <a:xfrm>
            <a:off x="5322489" y="3245640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13" name="41 laisva forma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114" name="42 laisva forma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115" name="43 laisva forma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116" name="44 laisva forma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117" name="45 laisva forma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118" name="46 laisva forma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119" name="47 laisva forma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120" name="48 laisva forma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121" name="49 laisva forma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122" name="50 laisva forma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123" name="51 laisva forma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124" name="52 laisva forma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</p:grpSp>
      <p:sp>
        <p:nvSpPr>
          <p:cNvPr id="125" name="33 paveikslėlio vietos rezervavimo ženklas" descr="Tuščias vietos rezervavimo ženklas vaizdui įtraukti. Spustelėkite vietos rezervavimo ženklą ir pasirinkite vaizdą, kurį norite įtraukti."/>
          <p:cNvSpPr>
            <a:spLocks noGrp="1" noChangeAspect="1"/>
          </p:cNvSpPr>
          <p:nvPr>
            <p:ph type="pic" sz="quarter" idx="19"/>
          </p:nvPr>
        </p:nvSpPr>
        <p:spPr>
          <a:xfrm>
            <a:off x="5546780" y="3456066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lt-LT"/>
              <a:t>Spustelėkite piktogr. norėdami įtraukti pav.</a:t>
            </a:r>
            <a:endParaRPr lang="lt-LT" dirty="0"/>
          </a:p>
        </p:txBody>
      </p:sp>
      <p:sp>
        <p:nvSpPr>
          <p:cNvPr id="126" name="3 teksto vietos rezervavimo ženklas"/>
          <p:cNvSpPr>
            <a:spLocks noGrp="1"/>
          </p:cNvSpPr>
          <p:nvPr>
            <p:ph type="body" sz="half" idx="21"/>
          </p:nvPr>
        </p:nvSpPr>
        <p:spPr>
          <a:xfrm>
            <a:off x="9066214" y="2484992"/>
            <a:ext cx="2286000" cy="3248729"/>
          </a:xfrm>
        </p:spPr>
        <p:txBody>
          <a:bodyPr rtlCol="0" anchor="t" anchorCtr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lt-LT"/>
              <a:t>Redaguoti šablono teksto stilius</a:t>
            </a:r>
          </a:p>
        </p:txBody>
      </p:sp>
      <p:sp>
        <p:nvSpPr>
          <p:cNvPr id="8" name="7 skaidrės numerio vietos rezervavimo ženklas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lt-LT" smtClean="0"/>
              <a:pPr/>
              <a:t>‹#›</a:t>
            </a:fld>
            <a:endParaRPr lang="lt-LT" dirty="0"/>
          </a:p>
        </p:txBody>
      </p:sp>
      <p:sp>
        <p:nvSpPr>
          <p:cNvPr id="7" name="6 poraštės vietos rezervavimo ženklas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lt-LT" dirty="0"/>
          </a:p>
        </p:txBody>
      </p:sp>
      <p:sp>
        <p:nvSpPr>
          <p:cNvPr id="6" name="5 datos vietos rezervavimo ženklas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8BED94CD-01DC-42FA-9391-2984180A99F5}" type="datetime1">
              <a:rPr lang="lt-LT" smtClean="0"/>
              <a:pPr/>
              <a:t>2021-11-25</a:t>
            </a:fld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787425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urinys su antraš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pavadinimas"/>
          <p:cNvSpPr>
            <a:spLocks noGrp="1"/>
          </p:cNvSpPr>
          <p:nvPr>
            <p:ph type="title"/>
          </p:nvPr>
        </p:nvSpPr>
        <p:spPr>
          <a:xfrm>
            <a:off x="7511732" y="1330347"/>
            <a:ext cx="4159568" cy="2103120"/>
          </a:xfrm>
        </p:spPr>
        <p:txBody>
          <a:bodyPr rtlCol="0" anchor="b">
            <a:normAutofit/>
          </a:bodyPr>
          <a:lstStyle>
            <a:lvl1pPr algn="l" rtl="0">
              <a:defRPr sz="3600"/>
            </a:lvl1pPr>
          </a:lstStyle>
          <a:p>
            <a:pPr rtl="0"/>
            <a:r>
              <a:rPr lang="lt-LT"/>
              <a:t>Spustelėję redag. ruoš. pavad. stilių</a:t>
            </a:r>
            <a:endParaRPr lang="lt-LT" dirty="0"/>
          </a:p>
        </p:txBody>
      </p:sp>
      <p:sp>
        <p:nvSpPr>
          <p:cNvPr id="3" name="2 turinio vietos rezervavimo ženklas"/>
          <p:cNvSpPr>
            <a:spLocks noGrp="1"/>
          </p:cNvSpPr>
          <p:nvPr>
            <p:ph idx="1"/>
          </p:nvPr>
        </p:nvSpPr>
        <p:spPr>
          <a:xfrm>
            <a:off x="836613" y="914400"/>
            <a:ext cx="6172201" cy="50292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algn="l" rtl="0">
              <a:defRPr sz="2000"/>
            </a:lvl6pPr>
            <a:lvl7pPr algn="l" rtl="0">
              <a:defRPr sz="2000"/>
            </a:lvl7pPr>
            <a:lvl8pPr algn="l" rtl="0">
              <a:defRPr sz="2000"/>
            </a:lvl8pPr>
            <a:lvl9pPr algn="l" rtl="0">
              <a:defRPr sz="2000"/>
            </a:lvl9pPr>
          </a:lstStyle>
          <a:p>
            <a:pPr lvl="0" rtl="0"/>
            <a:r>
              <a:rPr lang="lt-LT"/>
              <a:t>Redaguoti šablono teksto stilius</a:t>
            </a:r>
          </a:p>
          <a:p>
            <a:pPr lvl="1" rtl="0"/>
            <a:r>
              <a:rPr lang="lt-LT"/>
              <a:t>Antras lygis</a:t>
            </a:r>
          </a:p>
          <a:p>
            <a:pPr lvl="2" rtl="0"/>
            <a:r>
              <a:rPr lang="lt-LT"/>
              <a:t>Trečias lygis</a:t>
            </a:r>
          </a:p>
          <a:p>
            <a:pPr lvl="3" rtl="0"/>
            <a:r>
              <a:rPr lang="lt-LT"/>
              <a:t>Ketvirtas lygis</a:t>
            </a:r>
          </a:p>
          <a:p>
            <a:pPr lvl="4" rtl="0"/>
            <a:r>
              <a:rPr lang="lt-LT"/>
              <a:t>Penktas lygis</a:t>
            </a:r>
            <a:endParaRPr lang="lt-LT" dirty="0"/>
          </a:p>
        </p:txBody>
      </p:sp>
      <p:sp>
        <p:nvSpPr>
          <p:cNvPr id="4" name="3 teksto vietos rezervavimo ženklas"/>
          <p:cNvSpPr>
            <a:spLocks noGrp="1"/>
          </p:cNvSpPr>
          <p:nvPr>
            <p:ph type="body" sz="half" idx="2"/>
          </p:nvPr>
        </p:nvSpPr>
        <p:spPr>
          <a:xfrm>
            <a:off x="7511732" y="3555523"/>
            <a:ext cx="4159568" cy="2388077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18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lt-LT"/>
              <a:t>Redaguoti šablono teksto stilius</a:t>
            </a:r>
          </a:p>
        </p:txBody>
      </p:sp>
      <p:sp>
        <p:nvSpPr>
          <p:cNvPr id="7" name="6 skaidrės numerio vietos rezervavimo ženklas"/>
          <p:cNvSpPr>
            <a:spLocks noGrp="1"/>
          </p:cNvSpPr>
          <p:nvPr>
            <p:ph type="sldNum" sz="quarter" idx="12"/>
          </p:nvPr>
        </p:nvSpPr>
        <p:spPr>
          <a:xfrm>
            <a:off x="1065213" y="6019801"/>
            <a:ext cx="762000" cy="228600"/>
          </a:xfrm>
        </p:spPr>
        <p:txBody>
          <a:bodyPr rtlCol="0"/>
          <a:lstStyle>
            <a:lvl1pPr algn="l" rtl="0">
              <a:defRPr/>
            </a:lvl1pPr>
          </a:lstStyle>
          <a:p>
            <a:pPr rtl="0"/>
            <a:fld id="{022B156B-59AE-415F-B24B-8756D48BB977}" type="slidenum">
              <a:rPr lang="lt-LT" smtClean="0"/>
              <a:pPr/>
              <a:t>‹#›</a:t>
            </a:fld>
            <a:endParaRPr lang="lt-LT" dirty="0"/>
          </a:p>
        </p:txBody>
      </p:sp>
      <p:sp>
        <p:nvSpPr>
          <p:cNvPr id="6" name="5 poraštės vietos rezervavimo ženklas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lt-LT" dirty="0"/>
          </a:p>
        </p:txBody>
      </p:sp>
      <p:sp>
        <p:nvSpPr>
          <p:cNvPr id="5" name="4 datos vietos rezervavimo ženklas"/>
          <p:cNvSpPr>
            <a:spLocks noGrp="1"/>
          </p:cNvSpPr>
          <p:nvPr>
            <p:ph type="dt" sz="half" idx="10"/>
          </p:nvPr>
        </p:nvSpPr>
        <p:spPr>
          <a:xfrm>
            <a:off x="8075611" y="6019801"/>
            <a:ext cx="1396260" cy="228600"/>
          </a:xfrm>
        </p:spPr>
        <p:txBody>
          <a:bodyPr rtlCol="0"/>
          <a:lstStyle>
            <a:lvl1pPr>
              <a:defRPr/>
            </a:lvl1pPr>
          </a:lstStyle>
          <a:p>
            <a:fld id="{0CF64769-5FB6-45EA-ACC7-9DF93480423B}" type="datetime1">
              <a:rPr lang="lt-LT" smtClean="0"/>
              <a:pPr/>
              <a:t>2021-11-25</a:t>
            </a:fld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1239762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aveikslėlis su antraš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pavadinimas"/>
          <p:cNvSpPr>
            <a:spLocks noGrp="1"/>
          </p:cNvSpPr>
          <p:nvPr>
            <p:ph type="title"/>
          </p:nvPr>
        </p:nvSpPr>
        <p:spPr>
          <a:xfrm>
            <a:off x="7492890" y="1330347"/>
            <a:ext cx="4153009" cy="2103120"/>
          </a:xfrm>
        </p:spPr>
        <p:txBody>
          <a:bodyPr rtlCol="0" anchor="b">
            <a:normAutofit/>
          </a:bodyPr>
          <a:lstStyle>
            <a:lvl1pPr algn="l" rtl="0">
              <a:defRPr sz="3600"/>
            </a:lvl1pPr>
          </a:lstStyle>
          <a:p>
            <a:pPr rtl="0"/>
            <a:r>
              <a:rPr lang="lt-LT"/>
              <a:t>Spustelėję redag. ruoš. pavad. stilių</a:t>
            </a:r>
            <a:endParaRPr lang="lt-LT" dirty="0"/>
          </a:p>
        </p:txBody>
      </p:sp>
      <p:grpSp>
        <p:nvGrpSpPr>
          <p:cNvPr id="8" name="7 grupė"/>
          <p:cNvGrpSpPr/>
          <p:nvPr/>
        </p:nvGrpSpPr>
        <p:grpSpPr>
          <a:xfrm>
            <a:off x="595546" y="781398"/>
            <a:ext cx="6433398" cy="5053665"/>
            <a:chOff x="5162444" y="781398"/>
            <a:chExt cx="6433398" cy="5053665"/>
          </a:xfrm>
        </p:grpSpPr>
        <p:sp>
          <p:nvSpPr>
            <p:cNvPr id="9" name="42 laisva forma"/>
            <p:cNvSpPr>
              <a:spLocks/>
            </p:cNvSpPr>
            <p:nvPr/>
          </p:nvSpPr>
          <p:spPr bwMode="auto">
            <a:xfrm rot="16200000" flipV="1">
              <a:off x="3342557" y="3275021"/>
              <a:ext cx="3827994" cy="17568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10" name="43 laisva forma"/>
            <p:cNvSpPr>
              <a:spLocks/>
            </p:cNvSpPr>
            <p:nvPr/>
          </p:nvSpPr>
          <p:spPr bwMode="auto">
            <a:xfrm rot="16200000" flipV="1">
              <a:off x="9565728" y="3299447"/>
              <a:ext cx="3836876" cy="17568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grpSp>
          <p:nvGrpSpPr>
            <p:cNvPr id="11" name="10 grupė"/>
            <p:cNvGrpSpPr/>
            <p:nvPr/>
          </p:nvGrpSpPr>
          <p:grpSpPr>
            <a:xfrm>
              <a:off x="5814205" y="859113"/>
              <a:ext cx="5129146" cy="4880471"/>
              <a:chOff x="7856559" y="859113"/>
              <a:chExt cx="3086791" cy="4880471"/>
            </a:xfrm>
          </p:grpSpPr>
          <p:sp>
            <p:nvSpPr>
              <p:cNvPr id="20" name="41 laisva forma"/>
              <p:cNvSpPr>
                <a:spLocks/>
              </p:cNvSpPr>
              <p:nvPr/>
            </p:nvSpPr>
            <p:spPr bwMode="auto">
              <a:xfrm rot="16200000" flipV="1">
                <a:off x="9392183" y="4188416"/>
                <a:ext cx="15544" cy="3086791"/>
              </a:xfrm>
              <a:custGeom>
                <a:avLst/>
                <a:gdLst>
                  <a:gd name="T0" fmla="*/ 3 w 5"/>
                  <a:gd name="T1" fmla="*/ 0 h 868"/>
                  <a:gd name="T2" fmla="*/ 4 w 5"/>
                  <a:gd name="T3" fmla="*/ 217 h 868"/>
                  <a:gd name="T4" fmla="*/ 3 w 5"/>
                  <a:gd name="T5" fmla="*/ 326 h 868"/>
                  <a:gd name="T6" fmla="*/ 4 w 5"/>
                  <a:gd name="T7" fmla="*/ 434 h 868"/>
                  <a:gd name="T8" fmla="*/ 4 w 5"/>
                  <a:gd name="T9" fmla="*/ 651 h 868"/>
                  <a:gd name="T10" fmla="*/ 4 w 5"/>
                  <a:gd name="T11" fmla="*/ 760 h 868"/>
                  <a:gd name="T12" fmla="*/ 3 w 5"/>
                  <a:gd name="T13" fmla="*/ 868 h 868"/>
                  <a:gd name="T14" fmla="*/ 2 w 5"/>
                  <a:gd name="T15" fmla="*/ 868 h 868"/>
                  <a:gd name="T16" fmla="*/ 1 w 5"/>
                  <a:gd name="T17" fmla="*/ 760 h 868"/>
                  <a:gd name="T18" fmla="*/ 0 w 5"/>
                  <a:gd name="T19" fmla="*/ 651 h 868"/>
                  <a:gd name="T20" fmla="*/ 1 w 5"/>
                  <a:gd name="T21" fmla="*/ 434 h 868"/>
                  <a:gd name="T22" fmla="*/ 2 w 5"/>
                  <a:gd name="T23" fmla="*/ 326 h 868"/>
                  <a:gd name="T24" fmla="*/ 1 w 5"/>
                  <a:gd name="T25" fmla="*/ 217 h 868"/>
                  <a:gd name="T26" fmla="*/ 2 w 5"/>
                  <a:gd name="T27" fmla="*/ 0 h 868"/>
                  <a:gd name="T28" fmla="*/ 3 w 5"/>
                  <a:gd name="T29" fmla="*/ 0 h 8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" h="868">
                    <a:moveTo>
                      <a:pt x="3" y="0"/>
                    </a:moveTo>
                    <a:cubicBezTo>
                      <a:pt x="4" y="73"/>
                      <a:pt x="4" y="145"/>
                      <a:pt x="4" y="217"/>
                    </a:cubicBezTo>
                    <a:cubicBezTo>
                      <a:pt x="4" y="253"/>
                      <a:pt x="3" y="290"/>
                      <a:pt x="3" y="326"/>
                    </a:cubicBezTo>
                    <a:cubicBezTo>
                      <a:pt x="3" y="362"/>
                      <a:pt x="3" y="398"/>
                      <a:pt x="4" y="434"/>
                    </a:cubicBezTo>
                    <a:cubicBezTo>
                      <a:pt x="4" y="507"/>
                      <a:pt x="5" y="579"/>
                      <a:pt x="4" y="651"/>
                    </a:cubicBezTo>
                    <a:cubicBezTo>
                      <a:pt x="5" y="687"/>
                      <a:pt x="4" y="724"/>
                      <a:pt x="4" y="760"/>
                    </a:cubicBezTo>
                    <a:cubicBezTo>
                      <a:pt x="4" y="796"/>
                      <a:pt x="3" y="832"/>
                      <a:pt x="3" y="868"/>
                    </a:cubicBezTo>
                    <a:cubicBezTo>
                      <a:pt x="2" y="868"/>
                      <a:pt x="2" y="868"/>
                      <a:pt x="2" y="868"/>
                    </a:cubicBezTo>
                    <a:cubicBezTo>
                      <a:pt x="2" y="832"/>
                      <a:pt x="1" y="796"/>
                      <a:pt x="1" y="760"/>
                    </a:cubicBezTo>
                    <a:cubicBezTo>
                      <a:pt x="1" y="724"/>
                      <a:pt x="0" y="687"/>
                      <a:pt x="0" y="651"/>
                    </a:cubicBezTo>
                    <a:cubicBezTo>
                      <a:pt x="0" y="579"/>
                      <a:pt x="1" y="507"/>
                      <a:pt x="1" y="434"/>
                    </a:cubicBezTo>
                    <a:cubicBezTo>
                      <a:pt x="2" y="398"/>
                      <a:pt x="2" y="362"/>
                      <a:pt x="2" y="326"/>
                    </a:cubicBezTo>
                    <a:cubicBezTo>
                      <a:pt x="2" y="290"/>
                      <a:pt x="1" y="253"/>
                      <a:pt x="1" y="217"/>
                    </a:cubicBezTo>
                    <a:cubicBezTo>
                      <a:pt x="0" y="145"/>
                      <a:pt x="1" y="73"/>
                      <a:pt x="2" y="0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lt-LT" dirty="0"/>
              </a:p>
            </p:txBody>
          </p:sp>
          <p:sp>
            <p:nvSpPr>
              <p:cNvPr id="21" name="44 laisva forma"/>
              <p:cNvSpPr>
                <a:spLocks/>
              </p:cNvSpPr>
              <p:nvPr/>
            </p:nvSpPr>
            <p:spPr bwMode="auto">
              <a:xfrm rot="16200000" flipV="1">
                <a:off x="9366943" y="-651271"/>
                <a:ext cx="13322" cy="3034090"/>
              </a:xfrm>
              <a:custGeom>
                <a:avLst/>
                <a:gdLst>
                  <a:gd name="T0" fmla="*/ 2 w 4"/>
                  <a:gd name="T1" fmla="*/ 853 h 853"/>
                  <a:gd name="T2" fmla="*/ 0 w 4"/>
                  <a:gd name="T3" fmla="*/ 640 h 853"/>
                  <a:gd name="T4" fmla="*/ 1 w 4"/>
                  <a:gd name="T5" fmla="*/ 533 h 853"/>
                  <a:gd name="T6" fmla="*/ 1 w 4"/>
                  <a:gd name="T7" fmla="*/ 427 h 853"/>
                  <a:gd name="T8" fmla="*/ 0 w 4"/>
                  <a:gd name="T9" fmla="*/ 213 h 853"/>
                  <a:gd name="T10" fmla="*/ 0 w 4"/>
                  <a:gd name="T11" fmla="*/ 107 h 853"/>
                  <a:gd name="T12" fmla="*/ 2 w 4"/>
                  <a:gd name="T13" fmla="*/ 0 h 853"/>
                  <a:gd name="T14" fmla="*/ 2 w 4"/>
                  <a:gd name="T15" fmla="*/ 0 h 853"/>
                  <a:gd name="T16" fmla="*/ 3 w 4"/>
                  <a:gd name="T17" fmla="*/ 107 h 853"/>
                  <a:gd name="T18" fmla="*/ 4 w 4"/>
                  <a:gd name="T19" fmla="*/ 213 h 853"/>
                  <a:gd name="T20" fmla="*/ 3 w 4"/>
                  <a:gd name="T21" fmla="*/ 427 h 853"/>
                  <a:gd name="T22" fmla="*/ 2 w 4"/>
                  <a:gd name="T23" fmla="*/ 533 h 853"/>
                  <a:gd name="T24" fmla="*/ 3 w 4"/>
                  <a:gd name="T25" fmla="*/ 640 h 853"/>
                  <a:gd name="T26" fmla="*/ 2 w 4"/>
                  <a:gd name="T27" fmla="*/ 853 h 8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" h="853">
                    <a:moveTo>
                      <a:pt x="2" y="853"/>
                    </a:moveTo>
                    <a:cubicBezTo>
                      <a:pt x="0" y="782"/>
                      <a:pt x="0" y="711"/>
                      <a:pt x="0" y="640"/>
                    </a:cubicBezTo>
                    <a:cubicBezTo>
                      <a:pt x="0" y="604"/>
                      <a:pt x="1" y="569"/>
                      <a:pt x="1" y="533"/>
                    </a:cubicBezTo>
                    <a:cubicBezTo>
                      <a:pt x="1" y="498"/>
                      <a:pt x="1" y="462"/>
                      <a:pt x="1" y="427"/>
                    </a:cubicBezTo>
                    <a:cubicBezTo>
                      <a:pt x="0" y="356"/>
                      <a:pt x="0" y="284"/>
                      <a:pt x="0" y="213"/>
                    </a:cubicBezTo>
                    <a:cubicBezTo>
                      <a:pt x="0" y="178"/>
                      <a:pt x="0" y="142"/>
                      <a:pt x="0" y="107"/>
                    </a:cubicBezTo>
                    <a:cubicBezTo>
                      <a:pt x="1" y="71"/>
                      <a:pt x="1" y="36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36"/>
                      <a:pt x="3" y="71"/>
                      <a:pt x="3" y="107"/>
                    </a:cubicBezTo>
                    <a:cubicBezTo>
                      <a:pt x="4" y="142"/>
                      <a:pt x="4" y="178"/>
                      <a:pt x="4" y="213"/>
                    </a:cubicBezTo>
                    <a:cubicBezTo>
                      <a:pt x="4" y="284"/>
                      <a:pt x="3" y="356"/>
                      <a:pt x="3" y="427"/>
                    </a:cubicBezTo>
                    <a:cubicBezTo>
                      <a:pt x="3" y="462"/>
                      <a:pt x="2" y="498"/>
                      <a:pt x="2" y="533"/>
                    </a:cubicBezTo>
                    <a:cubicBezTo>
                      <a:pt x="3" y="569"/>
                      <a:pt x="3" y="604"/>
                      <a:pt x="3" y="640"/>
                    </a:cubicBezTo>
                    <a:cubicBezTo>
                      <a:pt x="4" y="711"/>
                      <a:pt x="3" y="782"/>
                      <a:pt x="2" y="853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lt-LT" dirty="0"/>
              </a:p>
            </p:txBody>
          </p:sp>
        </p:grpSp>
        <p:sp>
          <p:nvSpPr>
            <p:cNvPr id="12" name="45 laisva forma"/>
            <p:cNvSpPr>
              <a:spLocks noEditPoints="1"/>
            </p:cNvSpPr>
            <p:nvPr/>
          </p:nvSpPr>
          <p:spPr bwMode="auto">
            <a:xfrm rot="16200000" flipV="1">
              <a:off x="5186001" y="5323012"/>
              <a:ext cx="477390" cy="524504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13" name="46 laisva forma"/>
            <p:cNvSpPr>
              <a:spLocks noEditPoints="1"/>
            </p:cNvSpPr>
            <p:nvPr/>
          </p:nvSpPr>
          <p:spPr bwMode="auto">
            <a:xfrm rot="16200000" flipV="1">
              <a:off x="5197295" y="5324846"/>
              <a:ext cx="477390" cy="511956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14" name="47 laisva forma"/>
            <p:cNvSpPr>
              <a:spLocks noEditPoints="1"/>
            </p:cNvSpPr>
            <p:nvPr/>
          </p:nvSpPr>
          <p:spPr bwMode="auto">
            <a:xfrm rot="16200000" flipV="1">
              <a:off x="11076843" y="5321082"/>
              <a:ext cx="508476" cy="519485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15" name="48 laisva forma"/>
            <p:cNvSpPr>
              <a:spLocks noEditPoints="1"/>
            </p:cNvSpPr>
            <p:nvPr/>
          </p:nvSpPr>
          <p:spPr bwMode="auto">
            <a:xfrm rot="16200000" flipV="1">
              <a:off x="11093207" y="5321324"/>
              <a:ext cx="470728" cy="534543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16" name="49 laisva forma"/>
            <p:cNvSpPr>
              <a:spLocks noEditPoints="1"/>
            </p:cNvSpPr>
            <p:nvPr/>
          </p:nvSpPr>
          <p:spPr bwMode="auto">
            <a:xfrm rot="16200000" flipV="1">
              <a:off x="11051654" y="771453"/>
              <a:ext cx="468508" cy="519485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17" name="50 laisva forma"/>
            <p:cNvSpPr>
              <a:spLocks noEditPoints="1"/>
            </p:cNvSpPr>
            <p:nvPr/>
          </p:nvSpPr>
          <p:spPr bwMode="auto">
            <a:xfrm rot="16200000" flipV="1">
              <a:off x="11044126" y="786511"/>
              <a:ext cx="468508" cy="489370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18" name="51 laisva forma"/>
            <p:cNvSpPr>
              <a:spLocks noEditPoints="1"/>
            </p:cNvSpPr>
            <p:nvPr/>
          </p:nvSpPr>
          <p:spPr bwMode="auto">
            <a:xfrm rot="16200000" flipV="1">
              <a:off x="5232723" y="721157"/>
              <a:ext cx="424100" cy="544581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19" name="52 laisva forma"/>
            <p:cNvSpPr>
              <a:spLocks noEditPoints="1"/>
            </p:cNvSpPr>
            <p:nvPr/>
          </p:nvSpPr>
          <p:spPr bwMode="auto">
            <a:xfrm rot="16200000" flipV="1">
              <a:off x="5241796" y="749729"/>
              <a:ext cx="428541" cy="491879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</p:grpSp>
      <p:sp>
        <p:nvSpPr>
          <p:cNvPr id="3" name="2 paveikslėlio vietos rezervavimo ženklas" descr="Tuščias vietos rezervavimo ženklas vaizdui įtraukti. Spustelėkite vietos rezervavimo ženklą ir pasirinkite vaizdą, kurį norite įtraukti."/>
          <p:cNvSpPr>
            <a:spLocks noGrp="1"/>
          </p:cNvSpPr>
          <p:nvPr>
            <p:ph type="pic" idx="1"/>
          </p:nvPr>
        </p:nvSpPr>
        <p:spPr>
          <a:xfrm>
            <a:off x="836613" y="1031195"/>
            <a:ext cx="5943600" cy="4572000"/>
          </a:xfr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l" rtl="0">
              <a:buNone/>
              <a:defRPr sz="3200"/>
            </a:lvl1pPr>
            <a:lvl2pPr marL="457200" indent="0" algn="l" rtl="0">
              <a:buNone/>
              <a:defRPr sz="2800"/>
            </a:lvl2pPr>
            <a:lvl3pPr marL="914400" indent="0" algn="l" rtl="0">
              <a:buNone/>
              <a:defRPr sz="2400"/>
            </a:lvl3pPr>
            <a:lvl4pPr marL="1371600" indent="0" algn="l" rtl="0">
              <a:buNone/>
              <a:defRPr sz="2000"/>
            </a:lvl4pPr>
            <a:lvl5pPr marL="1828800" indent="0" algn="l" rtl="0">
              <a:buNone/>
              <a:defRPr sz="2000"/>
            </a:lvl5pPr>
            <a:lvl6pPr marL="2286000" indent="0" algn="l" rtl="0">
              <a:buNone/>
              <a:defRPr sz="2000"/>
            </a:lvl6pPr>
            <a:lvl7pPr marL="2743200" indent="0" algn="l" rtl="0">
              <a:buNone/>
              <a:defRPr sz="2000"/>
            </a:lvl7pPr>
            <a:lvl8pPr marL="3200400" indent="0" algn="l" rtl="0">
              <a:buNone/>
              <a:defRPr sz="2000"/>
            </a:lvl8pPr>
            <a:lvl9pPr marL="3657600" indent="0" algn="l" rtl="0">
              <a:buNone/>
              <a:defRPr sz="2000"/>
            </a:lvl9pPr>
          </a:lstStyle>
          <a:p>
            <a:pPr rtl="0"/>
            <a:r>
              <a:rPr lang="lt-LT"/>
              <a:t>Spustelėkite piktogr. norėdami įtraukti pav.</a:t>
            </a:r>
            <a:endParaRPr lang="lt-LT" dirty="0"/>
          </a:p>
        </p:txBody>
      </p:sp>
      <p:sp>
        <p:nvSpPr>
          <p:cNvPr id="4" name="3 teksto vietos rezervavimo ženklas"/>
          <p:cNvSpPr>
            <a:spLocks noGrp="1"/>
          </p:cNvSpPr>
          <p:nvPr>
            <p:ph type="body" sz="half" idx="2"/>
          </p:nvPr>
        </p:nvSpPr>
        <p:spPr>
          <a:xfrm>
            <a:off x="7492890" y="3555521"/>
            <a:ext cx="4153009" cy="2168517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18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lt-LT"/>
              <a:t>Redaguoti šablono teksto stilius</a:t>
            </a:r>
          </a:p>
        </p:txBody>
      </p:sp>
      <p:sp>
        <p:nvSpPr>
          <p:cNvPr id="7" name="6 skaidrės numerio vietos rezervavimo ženklas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lt-LT" smtClean="0"/>
              <a:t>‹#›</a:t>
            </a:fld>
            <a:endParaRPr lang="lt-LT" dirty="0"/>
          </a:p>
        </p:txBody>
      </p:sp>
      <p:sp>
        <p:nvSpPr>
          <p:cNvPr id="6" name="5 poraštės vietos rezervavimo ženklas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lt-LT" dirty="0"/>
          </a:p>
        </p:txBody>
      </p:sp>
      <p:sp>
        <p:nvSpPr>
          <p:cNvPr id="5" name="4 datos vietos rezervavimo ženklas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D006B9F0-2FE8-4ACD-9803-7DA8CE4C3FD3}" type="datetime1">
              <a:rPr lang="lt-LT" smtClean="0"/>
              <a:pPr/>
              <a:t>2021-11-25</a:t>
            </a:fld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2659575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Pavadinimas ir vertikalus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pavadinimas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lt-LT"/>
              <a:t>Spustelėję redag. ruoš. pavad. stilių</a:t>
            </a:r>
            <a:endParaRPr lang="lt-LT" dirty="0"/>
          </a:p>
        </p:txBody>
      </p:sp>
      <p:sp>
        <p:nvSpPr>
          <p:cNvPr id="3" name="2 vertikalaus teksto vietos rezervavimo ženklas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lt-LT"/>
              <a:t>Redaguoti šablono teksto stilius</a:t>
            </a:r>
          </a:p>
          <a:p>
            <a:pPr lvl="1" rtl="0"/>
            <a:r>
              <a:rPr lang="lt-LT"/>
              <a:t>Antras lygis</a:t>
            </a:r>
          </a:p>
          <a:p>
            <a:pPr lvl="2" rtl="0"/>
            <a:r>
              <a:rPr lang="lt-LT"/>
              <a:t>Trečias lygis</a:t>
            </a:r>
          </a:p>
          <a:p>
            <a:pPr lvl="3" rtl="0"/>
            <a:r>
              <a:rPr lang="lt-LT"/>
              <a:t>Ketvirtas lygis</a:t>
            </a:r>
          </a:p>
          <a:p>
            <a:pPr lvl="4" rtl="0"/>
            <a:r>
              <a:rPr lang="lt-LT"/>
              <a:t>Penktas lygis</a:t>
            </a:r>
            <a:endParaRPr lang="lt-LT" dirty="0"/>
          </a:p>
        </p:txBody>
      </p:sp>
      <p:sp>
        <p:nvSpPr>
          <p:cNvPr id="6" name="5 skaidrės numerio vietos rezervavimo ženklas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lt-LT" smtClean="0"/>
              <a:t>‹#›</a:t>
            </a:fld>
            <a:endParaRPr lang="lt-LT" dirty="0"/>
          </a:p>
        </p:txBody>
      </p:sp>
      <p:sp>
        <p:nvSpPr>
          <p:cNvPr id="5" name="4 poraštės vietos rezervavimo ženklas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lt-LT" dirty="0"/>
          </a:p>
        </p:txBody>
      </p:sp>
      <p:sp>
        <p:nvSpPr>
          <p:cNvPr id="4" name="3 datos vietos rezervavimo ženklas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03F43CBC-CBFE-43B4-B771-012F5266A16D}" type="datetime1">
              <a:rPr lang="lt-LT" smtClean="0"/>
              <a:pPr/>
              <a:t>2021-11-25</a:t>
            </a:fld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2447936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us pavadinimas ir teksta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vertikalus pavadinimas"/>
          <p:cNvSpPr>
            <a:spLocks noGrp="1"/>
          </p:cNvSpPr>
          <p:nvPr>
            <p:ph type="title" orient="vert"/>
          </p:nvPr>
        </p:nvSpPr>
        <p:spPr>
          <a:xfrm>
            <a:off x="9624268" y="304800"/>
            <a:ext cx="1729531" cy="5676900"/>
          </a:xfrm>
        </p:spPr>
        <p:txBody>
          <a:bodyPr vert="eaVert" rtlCol="0"/>
          <a:lstStyle/>
          <a:p>
            <a:pPr rtl="0"/>
            <a:r>
              <a:rPr lang="lt-LT"/>
              <a:t>Spustelėję redag. ruoš. pavad. stilių</a:t>
            </a:r>
            <a:endParaRPr lang="lt-LT" dirty="0"/>
          </a:p>
        </p:txBody>
      </p:sp>
      <p:sp>
        <p:nvSpPr>
          <p:cNvPr id="3" name="2 vertikalaus teksto vietos rezervavimo ženklas"/>
          <p:cNvSpPr>
            <a:spLocks noGrp="1"/>
          </p:cNvSpPr>
          <p:nvPr>
            <p:ph type="body" orient="vert" idx="1"/>
          </p:nvPr>
        </p:nvSpPr>
        <p:spPr>
          <a:xfrm>
            <a:off x="838199" y="304800"/>
            <a:ext cx="8633671" cy="5676900"/>
          </a:xfrm>
        </p:spPr>
        <p:txBody>
          <a:bodyPr vert="eaVert" rtlCol="0"/>
          <a:lstStyle/>
          <a:p>
            <a:pPr lvl="0" rtl="0"/>
            <a:r>
              <a:rPr lang="lt-LT"/>
              <a:t>Redaguoti šablono teksto stilius</a:t>
            </a:r>
          </a:p>
          <a:p>
            <a:pPr lvl="1" rtl="0"/>
            <a:r>
              <a:rPr lang="lt-LT"/>
              <a:t>Antras lygis</a:t>
            </a:r>
          </a:p>
          <a:p>
            <a:pPr lvl="2" rtl="0"/>
            <a:r>
              <a:rPr lang="lt-LT"/>
              <a:t>Trečias lygis</a:t>
            </a:r>
          </a:p>
          <a:p>
            <a:pPr lvl="3" rtl="0"/>
            <a:r>
              <a:rPr lang="lt-LT"/>
              <a:t>Ketvirtas lygis</a:t>
            </a:r>
          </a:p>
          <a:p>
            <a:pPr lvl="4" rtl="0"/>
            <a:r>
              <a:rPr lang="lt-LT"/>
              <a:t>Penktas lygis</a:t>
            </a:r>
            <a:endParaRPr lang="lt-LT" dirty="0"/>
          </a:p>
        </p:txBody>
      </p:sp>
      <p:sp>
        <p:nvSpPr>
          <p:cNvPr id="6" name="5 skaidrės numerio vietos rezervavimo ženklas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lt-LT" smtClean="0"/>
              <a:t>‹#›</a:t>
            </a:fld>
            <a:endParaRPr lang="lt-LT" dirty="0"/>
          </a:p>
        </p:txBody>
      </p:sp>
      <p:sp>
        <p:nvSpPr>
          <p:cNvPr id="5" name="4 poraštės vietos rezervavimo ženklas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lt-LT" dirty="0"/>
          </a:p>
        </p:txBody>
      </p:sp>
      <p:sp>
        <p:nvSpPr>
          <p:cNvPr id="4" name="3 datos vietos rezervavimo ženklas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7E3E796E-E719-41E2-90E9-BF73EFBFF690}" type="datetime1">
              <a:rPr lang="lt-LT" smtClean="0"/>
              <a:pPr/>
              <a:t>2021-11-25</a:t>
            </a:fld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4205803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avadinimas ir turin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pavadinimas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lt-LT" dirty="0"/>
              <a:t>Spustelėkite, jei norite redaguoti ruošinio pavadinimo stilių</a:t>
            </a:r>
          </a:p>
        </p:txBody>
      </p:sp>
      <p:sp>
        <p:nvSpPr>
          <p:cNvPr id="3" name="2 turinio vietos rezervavimo ženklas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lt-LT"/>
              <a:t>Redaguoti šablono teksto stilius</a:t>
            </a:r>
          </a:p>
          <a:p>
            <a:pPr lvl="1" rtl="0"/>
            <a:r>
              <a:rPr lang="lt-LT"/>
              <a:t>Antras lygis</a:t>
            </a:r>
          </a:p>
          <a:p>
            <a:pPr lvl="2" rtl="0"/>
            <a:r>
              <a:rPr lang="lt-LT"/>
              <a:t>Trečias lygis</a:t>
            </a:r>
          </a:p>
          <a:p>
            <a:pPr lvl="3" rtl="0"/>
            <a:r>
              <a:rPr lang="lt-LT"/>
              <a:t>Ketvirtas lygis</a:t>
            </a:r>
          </a:p>
          <a:p>
            <a:pPr lvl="4" rtl="0"/>
            <a:r>
              <a:rPr lang="lt-LT"/>
              <a:t>Penktas lygis</a:t>
            </a:r>
            <a:endParaRPr lang="lt-LT" dirty="0"/>
          </a:p>
        </p:txBody>
      </p:sp>
      <p:sp>
        <p:nvSpPr>
          <p:cNvPr id="6" name="5 skaidrės numerio vietos rezervavimo ženklas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lt-LT" smtClean="0"/>
              <a:t>‹#›</a:t>
            </a:fld>
            <a:endParaRPr lang="lt-LT" dirty="0"/>
          </a:p>
        </p:txBody>
      </p:sp>
      <p:sp>
        <p:nvSpPr>
          <p:cNvPr id="5" name="4 poraštės vietos rezervavimo ženklas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lt-LT" dirty="0"/>
          </a:p>
        </p:txBody>
      </p:sp>
      <p:sp>
        <p:nvSpPr>
          <p:cNvPr id="4" name="3 datos vietos rezervavimo ženklas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DA8A347C-52DF-4E77-8F2E-76AEA2984EE2}" type="datetime1">
              <a:rPr lang="lt-LT" smtClean="0"/>
              <a:pPr/>
              <a:t>2021-11-25</a:t>
            </a:fld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339630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kcijos antraštė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pavadinimas"/>
          <p:cNvSpPr>
            <a:spLocks noGrp="1"/>
          </p:cNvSpPr>
          <p:nvPr>
            <p:ph type="title"/>
          </p:nvPr>
        </p:nvSpPr>
        <p:spPr>
          <a:xfrm>
            <a:off x="4265613" y="1612900"/>
            <a:ext cx="6858002" cy="2044700"/>
          </a:xfrm>
        </p:spPr>
        <p:txBody>
          <a:bodyPr rtlCol="0" anchor="b">
            <a:normAutofit/>
          </a:bodyPr>
          <a:lstStyle>
            <a:lvl1pPr algn="l" rtl="0">
              <a:defRPr sz="4400"/>
            </a:lvl1pPr>
          </a:lstStyle>
          <a:p>
            <a:pPr rtl="0"/>
            <a:r>
              <a:rPr lang="lt-LT"/>
              <a:t>Spustelėję redag. ruoš. pavad. stilių</a:t>
            </a:r>
            <a:endParaRPr lang="lt-LT" dirty="0"/>
          </a:p>
        </p:txBody>
      </p:sp>
      <p:sp>
        <p:nvSpPr>
          <p:cNvPr id="3" name="2 teksto vietos rezervavimo ženklas"/>
          <p:cNvSpPr>
            <a:spLocks noGrp="1"/>
          </p:cNvSpPr>
          <p:nvPr>
            <p:ph type="body" idx="1"/>
          </p:nvPr>
        </p:nvSpPr>
        <p:spPr>
          <a:xfrm>
            <a:off x="4265610" y="3733800"/>
            <a:ext cx="6858002" cy="914400"/>
          </a:xfrm>
        </p:spPr>
        <p:txBody>
          <a:bodyPr rtlCol="0"/>
          <a:lstStyle>
            <a:lvl1pPr marL="0" indent="0" algn="l" rtl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 algn="l" rtl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l" rtl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lt-LT"/>
              <a:t>Redaguoti šablono teksto stilius</a:t>
            </a:r>
          </a:p>
        </p:txBody>
      </p:sp>
    </p:spTree>
    <p:extLst>
      <p:ext uri="{BB962C8B-B14F-4D97-AF65-F5344CB8AC3E}">
        <p14:creationId xmlns:p14="http://schemas.microsoft.com/office/powerpoint/2010/main" val="1229257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 turinia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pavadinimas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lt-LT" dirty="0"/>
              <a:t>Spustelėkite, jei norite redaguoti ruošinio pavadinimo stilių</a:t>
            </a:r>
          </a:p>
        </p:txBody>
      </p:sp>
      <p:sp>
        <p:nvSpPr>
          <p:cNvPr id="3" name="2 turinio vietos rezervavimo ženklas"/>
          <p:cNvSpPr>
            <a:spLocks noGrp="1"/>
          </p:cNvSpPr>
          <p:nvPr>
            <p:ph sz="half" idx="1"/>
          </p:nvPr>
        </p:nvSpPr>
        <p:spPr>
          <a:xfrm>
            <a:off x="1065212" y="1825625"/>
            <a:ext cx="4954588" cy="4187952"/>
          </a:xfrm>
        </p:spPr>
        <p:txBody>
          <a:bodyPr rtlCol="0"/>
          <a:lstStyle/>
          <a:p>
            <a:pPr lvl="0" rtl="0"/>
            <a:r>
              <a:rPr lang="lt-LT"/>
              <a:t>Redaguoti šablono teksto stilius</a:t>
            </a:r>
          </a:p>
          <a:p>
            <a:pPr lvl="1" rtl="0"/>
            <a:r>
              <a:rPr lang="lt-LT"/>
              <a:t>Antras lygis</a:t>
            </a:r>
          </a:p>
          <a:p>
            <a:pPr lvl="2" rtl="0"/>
            <a:r>
              <a:rPr lang="lt-LT"/>
              <a:t>Trečias lygis</a:t>
            </a:r>
          </a:p>
          <a:p>
            <a:pPr lvl="3" rtl="0"/>
            <a:r>
              <a:rPr lang="lt-LT"/>
              <a:t>Ketvirtas lygis</a:t>
            </a:r>
          </a:p>
          <a:p>
            <a:pPr lvl="4" rtl="0"/>
            <a:r>
              <a:rPr lang="lt-LT"/>
              <a:t>Penktas lygis</a:t>
            </a:r>
            <a:endParaRPr lang="lt-LT" dirty="0"/>
          </a:p>
        </p:txBody>
      </p:sp>
      <p:sp>
        <p:nvSpPr>
          <p:cNvPr id="4" name="3 turinio vietos rezervavimo ženklas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4951414" cy="4187952"/>
          </a:xfrm>
        </p:spPr>
        <p:txBody>
          <a:bodyPr rtlCol="0"/>
          <a:lstStyle/>
          <a:p>
            <a:pPr lvl="0" rtl="0"/>
            <a:r>
              <a:rPr lang="lt-LT"/>
              <a:t>Redaguoti šablono teksto stilius</a:t>
            </a:r>
          </a:p>
          <a:p>
            <a:pPr lvl="1" rtl="0"/>
            <a:r>
              <a:rPr lang="lt-LT"/>
              <a:t>Antras lygis</a:t>
            </a:r>
          </a:p>
          <a:p>
            <a:pPr lvl="2" rtl="0"/>
            <a:r>
              <a:rPr lang="lt-LT"/>
              <a:t>Trečias lygis</a:t>
            </a:r>
          </a:p>
          <a:p>
            <a:pPr lvl="3" rtl="0"/>
            <a:r>
              <a:rPr lang="lt-LT"/>
              <a:t>Ketvirtas lygis</a:t>
            </a:r>
          </a:p>
          <a:p>
            <a:pPr lvl="4" rtl="0"/>
            <a:r>
              <a:rPr lang="lt-LT"/>
              <a:t>Penktas lygis</a:t>
            </a:r>
            <a:endParaRPr lang="lt-LT" dirty="0"/>
          </a:p>
        </p:txBody>
      </p:sp>
      <p:sp>
        <p:nvSpPr>
          <p:cNvPr id="7" name="6 skaidrės numerio vietos rezervavimo ženklas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lt-LT" smtClean="0"/>
              <a:t>‹#›</a:t>
            </a:fld>
            <a:endParaRPr lang="lt-LT" dirty="0"/>
          </a:p>
        </p:txBody>
      </p:sp>
      <p:sp>
        <p:nvSpPr>
          <p:cNvPr id="6" name="5 poraštės vietos rezervavimo ženklas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lt-LT" dirty="0"/>
          </a:p>
        </p:txBody>
      </p:sp>
      <p:sp>
        <p:nvSpPr>
          <p:cNvPr id="5" name="4 datos vietos rezervavimo ženklas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BD177F2C-0B85-4F4A-BF23-96A45EA040AF}" type="datetime1">
              <a:rPr lang="lt-LT" smtClean="0"/>
              <a:pPr/>
              <a:t>2021-11-25</a:t>
            </a:fld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2972755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alyg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pavadinimas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lt-LT" dirty="0"/>
              <a:t>Spustelėkite, jei norite redaguoti ruošinio pavadinimo stilių</a:t>
            </a:r>
          </a:p>
        </p:txBody>
      </p:sp>
      <p:sp>
        <p:nvSpPr>
          <p:cNvPr id="3" name="2 teksto vietos rezervavimo ženklas"/>
          <p:cNvSpPr>
            <a:spLocks noGrp="1"/>
          </p:cNvSpPr>
          <p:nvPr>
            <p:ph type="body" idx="1"/>
          </p:nvPr>
        </p:nvSpPr>
        <p:spPr>
          <a:xfrm>
            <a:off x="1069848" y="1681163"/>
            <a:ext cx="4956048" cy="823912"/>
          </a:xfrm>
        </p:spPr>
        <p:txBody>
          <a:bodyPr rtlCol="0" anchor="b"/>
          <a:lstStyle>
            <a:lvl1pPr marL="0" indent="0" algn="l" rtl="0">
              <a:spcBef>
                <a:spcPts val="0"/>
              </a:spcBef>
              <a:buNone/>
              <a:defRPr sz="2400" b="1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lt-LT"/>
              <a:t>Redaguoti šablono teksto stilius</a:t>
            </a:r>
          </a:p>
        </p:txBody>
      </p:sp>
      <p:sp>
        <p:nvSpPr>
          <p:cNvPr id="4" name="3 turinio vietos rezervavimo ženklas"/>
          <p:cNvSpPr>
            <a:spLocks noGrp="1"/>
          </p:cNvSpPr>
          <p:nvPr>
            <p:ph sz="half" idx="2"/>
          </p:nvPr>
        </p:nvSpPr>
        <p:spPr>
          <a:xfrm>
            <a:off x="1069848" y="2505075"/>
            <a:ext cx="4956048" cy="3476625"/>
          </a:xfrm>
        </p:spPr>
        <p:txBody>
          <a:bodyPr rtlCol="0"/>
          <a:lstStyle/>
          <a:p>
            <a:pPr lvl="0" rtl="0"/>
            <a:r>
              <a:rPr lang="lt-LT"/>
              <a:t>Redaguoti šablono teksto stilius</a:t>
            </a:r>
          </a:p>
          <a:p>
            <a:pPr lvl="1" rtl="0"/>
            <a:r>
              <a:rPr lang="lt-LT"/>
              <a:t>Antras lygis</a:t>
            </a:r>
          </a:p>
          <a:p>
            <a:pPr lvl="2" rtl="0"/>
            <a:r>
              <a:rPr lang="lt-LT"/>
              <a:t>Trečias lygis</a:t>
            </a:r>
          </a:p>
          <a:p>
            <a:pPr lvl="3" rtl="0"/>
            <a:r>
              <a:rPr lang="lt-LT"/>
              <a:t>Ketvirtas lygis</a:t>
            </a:r>
          </a:p>
          <a:p>
            <a:pPr lvl="4" rtl="0"/>
            <a:r>
              <a:rPr lang="lt-LT"/>
              <a:t>Penktas lygis</a:t>
            </a:r>
            <a:endParaRPr lang="lt-LT" dirty="0"/>
          </a:p>
        </p:txBody>
      </p:sp>
      <p:sp>
        <p:nvSpPr>
          <p:cNvPr id="5" name="4 teksto vietos rezervavimo ženklas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4956048" cy="823912"/>
          </a:xfrm>
        </p:spPr>
        <p:txBody>
          <a:bodyPr rtlCol="0" anchor="b"/>
          <a:lstStyle>
            <a:lvl1pPr marL="0" indent="0" algn="l" rtl="0">
              <a:spcBef>
                <a:spcPts val="0"/>
              </a:spcBef>
              <a:buNone/>
              <a:defRPr sz="2400" b="1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lt-LT"/>
              <a:t>Redaguoti šablono teksto stilius</a:t>
            </a:r>
          </a:p>
        </p:txBody>
      </p:sp>
      <p:sp>
        <p:nvSpPr>
          <p:cNvPr id="6" name="5 turinio vietos rezervavimo ženklas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4956048" cy="3476625"/>
          </a:xfrm>
        </p:spPr>
        <p:txBody>
          <a:bodyPr rtlCol="0"/>
          <a:lstStyle/>
          <a:p>
            <a:pPr lvl="0" rtl="0"/>
            <a:r>
              <a:rPr lang="lt-LT"/>
              <a:t>Redaguoti šablono teksto stilius</a:t>
            </a:r>
          </a:p>
          <a:p>
            <a:pPr lvl="1" rtl="0"/>
            <a:r>
              <a:rPr lang="lt-LT"/>
              <a:t>Antras lygis</a:t>
            </a:r>
          </a:p>
          <a:p>
            <a:pPr lvl="2" rtl="0"/>
            <a:r>
              <a:rPr lang="lt-LT"/>
              <a:t>Trečias lygis</a:t>
            </a:r>
          </a:p>
          <a:p>
            <a:pPr lvl="3" rtl="0"/>
            <a:r>
              <a:rPr lang="lt-LT"/>
              <a:t>Ketvirtas lygis</a:t>
            </a:r>
          </a:p>
          <a:p>
            <a:pPr lvl="4" rtl="0"/>
            <a:r>
              <a:rPr lang="lt-LT"/>
              <a:t>Penktas lygis</a:t>
            </a:r>
            <a:endParaRPr lang="lt-LT" dirty="0"/>
          </a:p>
        </p:txBody>
      </p:sp>
      <p:sp>
        <p:nvSpPr>
          <p:cNvPr id="9" name="8 skaidrės numerio vietos rezervavimo ženklas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lt-LT" smtClean="0"/>
              <a:t>‹#›</a:t>
            </a:fld>
            <a:endParaRPr lang="lt-LT" dirty="0"/>
          </a:p>
        </p:txBody>
      </p:sp>
      <p:sp>
        <p:nvSpPr>
          <p:cNvPr id="8" name="7 poraštės vietos rezervavimo ženklas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lt-LT" dirty="0"/>
          </a:p>
        </p:txBody>
      </p:sp>
      <p:sp>
        <p:nvSpPr>
          <p:cNvPr id="7" name="6 datos vietos rezervavimo ženklas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B1EC2E9C-C9AD-46AA-BA1D-3CEDAA29D8B3}" type="datetime1">
              <a:rPr lang="lt-LT" smtClean="0"/>
              <a:pPr/>
              <a:t>2021-11-25</a:t>
            </a:fld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2318571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k pavad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pavadinimas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lt-LT" dirty="0"/>
              <a:t>Spustelėkite, jei norite redaguoti ruošinio pavadinimo stilių</a:t>
            </a:r>
          </a:p>
        </p:txBody>
      </p:sp>
      <p:sp>
        <p:nvSpPr>
          <p:cNvPr id="5" name="4 skaidrės numerio vietos rezervavimo ženklas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lt-LT" smtClean="0"/>
              <a:t>‹#›</a:t>
            </a:fld>
            <a:endParaRPr lang="lt-LT" dirty="0"/>
          </a:p>
        </p:txBody>
      </p:sp>
      <p:sp>
        <p:nvSpPr>
          <p:cNvPr id="4" name="3 poraštės vietos rezervavimo ženklas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lt-LT" dirty="0"/>
          </a:p>
        </p:txBody>
      </p:sp>
      <p:sp>
        <p:nvSpPr>
          <p:cNvPr id="3" name="2 datos vietos rezervavimo ženklas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28D5FA80-0E00-47F8-A103-8133CDD762B7}" type="datetime1">
              <a:rPr lang="lt-LT" smtClean="0"/>
              <a:pPr/>
              <a:t>2021-11-25</a:t>
            </a:fld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3512816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ušč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skaidrės numerio vietos rezervavimo ženklas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lt-LT" smtClean="0"/>
              <a:t>‹#›</a:t>
            </a:fld>
            <a:endParaRPr lang="lt-LT" dirty="0"/>
          </a:p>
        </p:txBody>
      </p:sp>
      <p:sp>
        <p:nvSpPr>
          <p:cNvPr id="3" name="2 poraštės vietos rezervavimo ženklas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lt-LT" dirty="0"/>
          </a:p>
        </p:txBody>
      </p:sp>
      <p:sp>
        <p:nvSpPr>
          <p:cNvPr id="2" name="1 datos vietos rezervavimo ženklas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68B44B7D-4303-4827-B808-3CCCB034B0B0}" type="datetime1">
              <a:rPr lang="lt-LT" smtClean="0"/>
              <a:pPr/>
              <a:t>2021-11-25</a:t>
            </a:fld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847874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 paveikslėliai su antraštėm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pavadinimas"/>
          <p:cNvSpPr>
            <a:spLocks noGrp="1"/>
          </p:cNvSpPr>
          <p:nvPr>
            <p:ph type="title" hasCustomPrompt="1"/>
          </p:nvPr>
        </p:nvSpPr>
        <p:spPr>
          <a:xfrm>
            <a:off x="1065212" y="304799"/>
            <a:ext cx="10058402" cy="1216152"/>
          </a:xfrm>
        </p:spPr>
        <p:txBody>
          <a:bodyPr rtlCol="0"/>
          <a:lstStyle>
            <a:lvl1pPr algn="l" rtl="0">
              <a:defRPr/>
            </a:lvl1pPr>
          </a:lstStyle>
          <a:p>
            <a:pPr rtl="0"/>
            <a:r>
              <a:rPr lang="lt-LT" dirty="0"/>
              <a:t>Spustelėkite, jei norite redaguoti ruošinio pavadinimo stilių</a:t>
            </a:r>
          </a:p>
        </p:txBody>
      </p:sp>
      <p:grpSp>
        <p:nvGrpSpPr>
          <p:cNvPr id="9" name="8 grupė"/>
          <p:cNvGrpSpPr/>
          <p:nvPr/>
        </p:nvGrpSpPr>
        <p:grpSpPr>
          <a:xfrm>
            <a:off x="1052422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0" name="41 laisva forma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11" name="42 laisva forma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12" name="43 laisva forma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13" name="44 laisva forma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14" name="45 laisva forma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15" name="46 laisva forma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16" name="47 laisva forma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17" name="48 laisva forma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18" name="49 laisva forma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19" name="50 laisva forma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20" name="51 laisva forma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21" name="52 laisva forma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</p:grpSp>
      <p:sp>
        <p:nvSpPr>
          <p:cNvPr id="36" name="33 paveikslėlio vietos rezervavimo ženklas" descr="Tuščias vietos rezervavimo ženklas vaizdui įtraukti. Spustelėkite vietos rezervavimo ženklą ir pasirinkite vaizdą, kurį norite įtraukti."/>
          <p:cNvSpPr>
            <a:spLocks noGrp="1" noChangeAspect="1"/>
          </p:cNvSpPr>
          <p:nvPr>
            <p:ph type="pic" sz="quarter" idx="17"/>
          </p:nvPr>
        </p:nvSpPr>
        <p:spPr>
          <a:xfrm>
            <a:off x="1265028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lt-LT"/>
              <a:t>Spustelėkite piktogr. norėdami įtraukti pav.</a:t>
            </a:r>
            <a:endParaRPr lang="lt-LT" dirty="0"/>
          </a:p>
        </p:txBody>
      </p:sp>
      <p:sp>
        <p:nvSpPr>
          <p:cNvPr id="39" name="3 teksto vietos rezervavimo ženklas"/>
          <p:cNvSpPr>
            <a:spLocks noGrp="1"/>
          </p:cNvSpPr>
          <p:nvPr>
            <p:ph type="body" sz="half" idx="2"/>
          </p:nvPr>
        </p:nvSpPr>
        <p:spPr>
          <a:xfrm>
            <a:off x="1052423" y="4935990"/>
            <a:ext cx="4368980" cy="100761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lt-LT"/>
              <a:t>Redaguoti šablono teksto stilius</a:t>
            </a:r>
          </a:p>
        </p:txBody>
      </p:sp>
      <p:grpSp>
        <p:nvGrpSpPr>
          <p:cNvPr id="22" name="21 grupė"/>
          <p:cNvGrpSpPr/>
          <p:nvPr/>
        </p:nvGrpSpPr>
        <p:grpSpPr>
          <a:xfrm>
            <a:off x="6763111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3" name="41 laisva forma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24" name="42 laisva forma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25" name="43 laisva forma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26" name="44 laisva forma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27" name="45 laisva forma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28" name="46 laisva forma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29" name="47 laisva forma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30" name="48 laisva forma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31" name="49 laisva forma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32" name="50 laisva forma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33" name="51 laisva forma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34" name="52 laisva forma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</p:grpSp>
      <p:sp>
        <p:nvSpPr>
          <p:cNvPr id="37" name="33 paveikslėlio vietos rezervavimo ženklas" descr="Tuščias vietos rezervavimo ženklas vaizdui įtraukti. Spustelėkite vietos rezervavimo ženklą ir pasirinkite vaizdą, kurį norite įtraukti."/>
          <p:cNvSpPr>
            <a:spLocks noGrp="1" noChangeAspect="1"/>
          </p:cNvSpPr>
          <p:nvPr>
            <p:ph type="pic" sz="quarter" idx="18"/>
          </p:nvPr>
        </p:nvSpPr>
        <p:spPr>
          <a:xfrm>
            <a:off x="6975717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lt-LT"/>
              <a:t>Spustelėkite piktogr. norėdami įtraukti pav.</a:t>
            </a:r>
            <a:endParaRPr lang="lt-LT" dirty="0"/>
          </a:p>
        </p:txBody>
      </p:sp>
      <p:sp>
        <p:nvSpPr>
          <p:cNvPr id="40" name="3 teksto vietos rezervavimo ženklas"/>
          <p:cNvSpPr>
            <a:spLocks noGrp="1"/>
          </p:cNvSpPr>
          <p:nvPr>
            <p:ph type="body" sz="half" idx="19"/>
          </p:nvPr>
        </p:nvSpPr>
        <p:spPr>
          <a:xfrm>
            <a:off x="6742908" y="4935990"/>
            <a:ext cx="4368980" cy="100761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lt-LT"/>
              <a:t>Redaguoti šablono teksto stilius</a:t>
            </a:r>
          </a:p>
        </p:txBody>
      </p:sp>
      <p:sp>
        <p:nvSpPr>
          <p:cNvPr id="8" name="7 skaidrės numerio vietos rezervavimo ženklas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lt-LT" smtClean="0"/>
              <a:pPr/>
              <a:t>‹#›</a:t>
            </a:fld>
            <a:endParaRPr lang="lt-LT" dirty="0"/>
          </a:p>
        </p:txBody>
      </p:sp>
      <p:sp>
        <p:nvSpPr>
          <p:cNvPr id="7" name="6 poraštės vietos rezervavimo ženklas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lt-LT" dirty="0"/>
          </a:p>
        </p:txBody>
      </p:sp>
      <p:sp>
        <p:nvSpPr>
          <p:cNvPr id="6" name="5 datos vietos rezervavimo ženklas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02BDAE6C-3A55-43AE-97DA-5390662FC7AB}" type="datetime1">
              <a:rPr lang="lt-LT" smtClean="0"/>
              <a:pPr/>
              <a:t>2021-11-25</a:t>
            </a:fld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1168274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ys paveikslėliai su antraštėm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pavadinimas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lt-LT" dirty="0"/>
              <a:t>Spustelėkite, jei norite redaguoti ruošinio pavadinimo stilių</a:t>
            </a:r>
          </a:p>
        </p:txBody>
      </p:sp>
      <p:grpSp>
        <p:nvGrpSpPr>
          <p:cNvPr id="52" name="51 grupė"/>
          <p:cNvGrpSpPr>
            <a:grpSpLocks noChangeAspect="1"/>
          </p:cNvGrpSpPr>
          <p:nvPr/>
        </p:nvGrpSpPr>
        <p:grpSpPr>
          <a:xfrm rot="5400000">
            <a:off x="1045139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53" name="41 laisva forma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54" name="42 laisva forma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55" name="43 laisva forma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56" name="44 laisva forma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57" name="45 laisva forma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58" name="46 laisva forma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59" name="47 laisva forma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60" name="48 laisva forma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61" name="49 laisva forma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62" name="50 laisva forma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63" name="51 laisva forma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64" name="52 laisva forma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</p:grpSp>
      <p:sp>
        <p:nvSpPr>
          <p:cNvPr id="79" name="33 paveikslėlio vietos rezervavimo ženklas" descr="Tuščias vietos rezervavimo ženklas vaizdui įtraukti. Spustelėkite vietos rezervavimo ženklą ir pasirinkite vaizdą, kurį norite įtraukti."/>
          <p:cNvSpPr>
            <a:spLocks noGrp="1"/>
          </p:cNvSpPr>
          <p:nvPr>
            <p:ph type="pic" sz="quarter" idx="19"/>
          </p:nvPr>
        </p:nvSpPr>
        <p:spPr>
          <a:xfrm>
            <a:off x="1249168" y="1824285"/>
            <a:ext cx="2715289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lt-LT"/>
              <a:t>Spustelėkite piktogr. norėdami įtraukti pav.</a:t>
            </a:r>
            <a:endParaRPr lang="lt-LT" dirty="0"/>
          </a:p>
        </p:txBody>
      </p:sp>
      <p:sp>
        <p:nvSpPr>
          <p:cNvPr id="81" name="3 teksto vietos rezervavimo ženklas"/>
          <p:cNvSpPr>
            <a:spLocks noGrp="1"/>
          </p:cNvSpPr>
          <p:nvPr>
            <p:ph type="body" sz="half" idx="2"/>
          </p:nvPr>
        </p:nvSpPr>
        <p:spPr>
          <a:xfrm>
            <a:off x="1235212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lt-LT"/>
              <a:t>Redaguoti šablono teksto stilius</a:t>
            </a:r>
          </a:p>
        </p:txBody>
      </p:sp>
      <p:grpSp>
        <p:nvGrpSpPr>
          <p:cNvPr id="84" name="83 grupė"/>
          <p:cNvGrpSpPr>
            <a:grpSpLocks noChangeAspect="1"/>
          </p:cNvGrpSpPr>
          <p:nvPr userDrawn="1"/>
        </p:nvGrpSpPr>
        <p:grpSpPr>
          <a:xfrm rot="5400000">
            <a:off x="4517135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41 laisva forma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86" name="42 laisva forma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87" name="43 laisva forma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88" name="44 laisva forma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89" name="45 laisva forma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90" name="46 laisva forma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91" name="47 laisva forma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92" name="48 laisva forma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93" name="49 laisva forma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94" name="50 laisva forma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95" name="51 laisva forma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96" name="52 laisva forma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</p:grpSp>
      <p:sp>
        <p:nvSpPr>
          <p:cNvPr id="78" name="33 paveikslėlio vietos rezervavimo ženklas" descr="Tuščias vietos rezervavimo ženklas vaizdui įtraukti. Spustelėkite vietos rezervavimo ženklą ir pasirinkite vaizdą, kurį norite įtraukti."/>
          <p:cNvSpPr>
            <a:spLocks noGrp="1"/>
          </p:cNvSpPr>
          <p:nvPr>
            <p:ph type="pic" sz="quarter" idx="18"/>
          </p:nvPr>
        </p:nvSpPr>
        <p:spPr>
          <a:xfrm>
            <a:off x="4720924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lt-LT"/>
              <a:t>Spustelėkite piktogr. norėdami įtraukti pav.</a:t>
            </a:r>
            <a:endParaRPr lang="lt-LT" dirty="0"/>
          </a:p>
        </p:txBody>
      </p:sp>
      <p:sp>
        <p:nvSpPr>
          <p:cNvPr id="82" name="3 teksto vietos rezervavimo ženklas"/>
          <p:cNvSpPr>
            <a:spLocks noGrp="1"/>
          </p:cNvSpPr>
          <p:nvPr>
            <p:ph type="body" sz="half" idx="21"/>
          </p:nvPr>
        </p:nvSpPr>
        <p:spPr>
          <a:xfrm>
            <a:off x="4707208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lt-LT"/>
              <a:t>Redaguoti šablono teksto stilius</a:t>
            </a:r>
          </a:p>
        </p:txBody>
      </p:sp>
      <p:grpSp>
        <p:nvGrpSpPr>
          <p:cNvPr id="97" name="96 grupė"/>
          <p:cNvGrpSpPr>
            <a:grpSpLocks noChangeAspect="1"/>
          </p:cNvGrpSpPr>
          <p:nvPr userDrawn="1"/>
        </p:nvGrpSpPr>
        <p:grpSpPr>
          <a:xfrm rot="5400000">
            <a:off x="8019009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8" name="41 laisva forma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99" name="42 laisva forma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100" name="43 laisva forma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101" name="44 laisva forma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102" name="45 laisva forma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103" name="46 laisva forma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104" name="47 laisva forma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105" name="48 laisva forma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106" name="49 laisva forma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107" name="50 laisva forma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108" name="51 laisva forma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109" name="52 laisva forma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</p:grpSp>
      <p:sp>
        <p:nvSpPr>
          <p:cNvPr id="80" name="33 paveikslėlio vietos rezervavimo ženklas" descr="Tuščias vietos rezervavimo ženklas vaizdui įtraukti. Spustelėkite vietos rezervavimo ženklą ir pasirinkite vaizdą, kurį norite įtraukti."/>
          <p:cNvSpPr>
            <a:spLocks noGrp="1"/>
          </p:cNvSpPr>
          <p:nvPr>
            <p:ph type="pic" sz="quarter" idx="20"/>
          </p:nvPr>
        </p:nvSpPr>
        <p:spPr>
          <a:xfrm>
            <a:off x="8222798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lt-LT"/>
              <a:t>Spustelėkite piktogr. norėdami įtraukti pav.</a:t>
            </a:r>
            <a:endParaRPr lang="lt-LT" dirty="0"/>
          </a:p>
        </p:txBody>
      </p:sp>
      <p:sp>
        <p:nvSpPr>
          <p:cNvPr id="83" name="3 teksto vietos rezervavimo ženklas"/>
          <p:cNvSpPr>
            <a:spLocks noGrp="1"/>
          </p:cNvSpPr>
          <p:nvPr>
            <p:ph type="body" sz="half" idx="22"/>
          </p:nvPr>
        </p:nvSpPr>
        <p:spPr>
          <a:xfrm>
            <a:off x="8209082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lt-LT"/>
              <a:t>Redaguoti šablono teksto stilius</a:t>
            </a:r>
          </a:p>
        </p:txBody>
      </p:sp>
      <p:sp>
        <p:nvSpPr>
          <p:cNvPr id="8" name="7 skaidrės numerio vietos rezervavimo ženklas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lt-LT" smtClean="0"/>
              <a:pPr/>
              <a:t>‹#›</a:t>
            </a:fld>
            <a:endParaRPr lang="lt-LT" dirty="0"/>
          </a:p>
        </p:txBody>
      </p:sp>
      <p:sp>
        <p:nvSpPr>
          <p:cNvPr id="7" name="6 poraštės vietos rezervavimo ženklas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lt-LT" dirty="0"/>
          </a:p>
        </p:txBody>
      </p:sp>
      <p:sp>
        <p:nvSpPr>
          <p:cNvPr id="6" name="5 datos vietos rezervavimo ženklas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20BDC52E-5CB4-41BD-A348-74B9354A7C63}" type="datetime1">
              <a:rPr lang="lt-LT" smtClean="0"/>
              <a:pPr/>
              <a:t>2021-11-25</a:t>
            </a:fld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168193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pavadinimo vietos rezervavimo ženklas"/>
          <p:cNvSpPr>
            <a:spLocks noGrp="1"/>
          </p:cNvSpPr>
          <p:nvPr>
            <p:ph type="title"/>
          </p:nvPr>
        </p:nvSpPr>
        <p:spPr>
          <a:xfrm>
            <a:off x="1065212" y="304800"/>
            <a:ext cx="10058402" cy="1219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lt-LT" dirty="0"/>
              <a:t>Spustelėkite, jei norite redaguoti ruošinio pavadinimo stilių</a:t>
            </a:r>
          </a:p>
        </p:txBody>
      </p:sp>
      <p:sp>
        <p:nvSpPr>
          <p:cNvPr id="3" name="2 teksto vietos rezervavimo ženklas"/>
          <p:cNvSpPr>
            <a:spLocks noGrp="1"/>
          </p:cNvSpPr>
          <p:nvPr>
            <p:ph type="body" idx="1"/>
          </p:nvPr>
        </p:nvSpPr>
        <p:spPr>
          <a:xfrm>
            <a:off x="1065214" y="1752600"/>
            <a:ext cx="10058400" cy="4229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lt-LT" dirty="0"/>
              <a:t>Redaguoti šablono teksto stilius</a:t>
            </a:r>
          </a:p>
          <a:p>
            <a:pPr lvl="1" rtl="0"/>
            <a:r>
              <a:rPr lang="lt-LT" dirty="0"/>
              <a:t>Antras lygis</a:t>
            </a:r>
          </a:p>
          <a:p>
            <a:pPr lvl="2" rtl="0"/>
            <a:r>
              <a:rPr lang="lt-LT" dirty="0"/>
              <a:t>Trečias lygis</a:t>
            </a:r>
          </a:p>
          <a:p>
            <a:pPr lvl="3" rtl="0"/>
            <a:r>
              <a:rPr lang="lt-LT" dirty="0"/>
              <a:t>Ketvirtas lygis</a:t>
            </a:r>
          </a:p>
          <a:p>
            <a:pPr lvl="4" rtl="0"/>
            <a:r>
              <a:rPr lang="lt-LT" dirty="0"/>
              <a:t>Penktas lygis</a:t>
            </a:r>
          </a:p>
        </p:txBody>
      </p:sp>
      <p:sp>
        <p:nvSpPr>
          <p:cNvPr id="6" name="5 skaidrės numerio vietos rezervavimo ženklas"/>
          <p:cNvSpPr>
            <a:spLocks noGrp="1"/>
          </p:cNvSpPr>
          <p:nvPr>
            <p:ph type="sldNum" sz="quarter" idx="4"/>
          </p:nvPr>
        </p:nvSpPr>
        <p:spPr>
          <a:xfrm>
            <a:off x="1065213" y="6019801"/>
            <a:ext cx="762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022B156B-59AE-415F-B24B-8756D48BB977}" type="slidenum">
              <a:rPr lang="lt-LT" smtClean="0"/>
              <a:pPr/>
              <a:t>‹#›</a:t>
            </a:fld>
            <a:endParaRPr lang="lt-LT" dirty="0"/>
          </a:p>
        </p:txBody>
      </p:sp>
      <p:sp>
        <p:nvSpPr>
          <p:cNvPr id="5" name="4 poraštės vietos rezervavimo ženklas"/>
          <p:cNvSpPr>
            <a:spLocks noGrp="1"/>
          </p:cNvSpPr>
          <p:nvPr>
            <p:ph type="ftr" sz="quarter" idx="3"/>
          </p:nvPr>
        </p:nvSpPr>
        <p:spPr>
          <a:xfrm>
            <a:off x="1979613" y="6019801"/>
            <a:ext cx="59436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/>
                </a:solidFill>
              </a:defRPr>
            </a:lvl1pPr>
          </a:lstStyle>
          <a:p>
            <a:pPr rtl="0"/>
            <a:endParaRPr lang="lt-LT" dirty="0"/>
          </a:p>
        </p:txBody>
      </p:sp>
      <p:sp>
        <p:nvSpPr>
          <p:cNvPr id="4" name="3 datos vietos rezervavimo ženklas"/>
          <p:cNvSpPr>
            <a:spLocks noGrp="1"/>
          </p:cNvSpPr>
          <p:nvPr>
            <p:ph type="dt" sz="half" idx="2"/>
          </p:nvPr>
        </p:nvSpPr>
        <p:spPr>
          <a:xfrm>
            <a:off x="8075611" y="6019801"/>
            <a:ext cx="13962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/>
                </a:solidFill>
              </a:defRPr>
            </a:lvl1pPr>
          </a:lstStyle>
          <a:p>
            <a:fld id="{D2F5F9F9-2C1D-4E2D-9128-93A86006EDA5}" type="datetime1">
              <a:rPr lang="lt-LT" smtClean="0"/>
              <a:pPr/>
              <a:t>2021-11-25</a:t>
            </a:fld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1300630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61" r:id="rId9"/>
    <p:sldLayoutId id="2147483662" r:id="rId10"/>
    <p:sldLayoutId id="2147483656" r:id="rId11"/>
    <p:sldLayoutId id="2147483657" r:id="rId12"/>
    <p:sldLayoutId id="2147483658" r:id="rId13"/>
    <p:sldLayoutId id="2147483659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347472" indent="-347472" algn="l" defTabSz="914400" rtl="0" eaLnBrk="1" latinLnBrk="0" hangingPunct="1">
        <a:lnSpc>
          <a:spcPct val="100000"/>
        </a:lnSpc>
        <a:spcBef>
          <a:spcPts val="18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3464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online.fliphtml5.com/sflke/ncze/?1637820179838#p=1" TargetMode="External"/><Relationship Id="rId2" Type="http://schemas.openxmlformats.org/officeDocument/2006/relationships/hyperlink" Target="https://online.fliphtml5.com/gsrob/yxbi/#p=1" TargetMode="Externa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8.jpeg"/><Relationship Id="rId4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8.jp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pavadinimas"/>
          <p:cNvSpPr>
            <a:spLocks noGrp="1"/>
          </p:cNvSpPr>
          <p:nvPr>
            <p:ph type="ctrTitle"/>
          </p:nvPr>
        </p:nvSpPr>
        <p:spPr>
          <a:xfrm>
            <a:off x="2674619" y="1570734"/>
            <a:ext cx="9230288" cy="2413000"/>
          </a:xfrm>
        </p:spPr>
        <p:txBody>
          <a:bodyPr rtlCol="0">
            <a:normAutofit fontScale="90000"/>
          </a:bodyPr>
          <a:lstStyle/>
          <a:p>
            <a:pPr algn="ctr" rtl="0"/>
            <a:r>
              <a:rPr lang="lt-LT" sz="4000" dirty="0"/>
              <a:t>„Inovatyvių ugdymo(</a:t>
            </a:r>
            <a:r>
              <a:rPr lang="lt-LT" sz="4000" dirty="0" err="1"/>
              <a:t>si</a:t>
            </a:r>
            <a:r>
              <a:rPr lang="lt-LT" sz="4000" dirty="0"/>
              <a:t>) būdų bei metodų taikymas, veikiant žaliosiose mokymosi erdvėse“</a:t>
            </a:r>
            <a:br>
              <a:rPr lang="lt-LT" sz="4000" dirty="0"/>
            </a:br>
            <a:r>
              <a:rPr lang="lt-LT" sz="1800" dirty="0"/>
              <a:t>(žaliosios mokymosi erdvės įrengtos įgyvendinant </a:t>
            </a:r>
            <a:r>
              <a:rPr lang="lt-LT" sz="2000" dirty="0"/>
              <a:t>Vilniaus miesto savivaldybės finansuojamus visuomenės aplinkosauginio švietimo projektus)</a:t>
            </a:r>
          </a:p>
        </p:txBody>
      </p:sp>
      <p:sp>
        <p:nvSpPr>
          <p:cNvPr id="3" name="2 paantraštė"/>
          <p:cNvSpPr>
            <a:spLocks noGrp="1"/>
          </p:cNvSpPr>
          <p:nvPr>
            <p:ph type="subTitle" idx="1"/>
          </p:nvPr>
        </p:nvSpPr>
        <p:spPr>
          <a:xfrm>
            <a:off x="5358674" y="4386070"/>
            <a:ext cx="7126289" cy="1495296"/>
          </a:xfrm>
        </p:spPr>
        <p:txBody>
          <a:bodyPr rtlCol="0">
            <a:normAutofit fontScale="85000" lnSpcReduction="10000"/>
          </a:bodyPr>
          <a:lstStyle/>
          <a:p>
            <a:r>
              <a:rPr lang="lt-LT" dirty="0"/>
              <a:t>Parengė: </a:t>
            </a:r>
          </a:p>
          <a:p>
            <a:r>
              <a:rPr lang="lt-LT" dirty="0"/>
              <a:t>direktoriaus pavaduotoja ugdymui Lilija </a:t>
            </a:r>
            <a:r>
              <a:rPr lang="lt-LT" dirty="0" err="1"/>
              <a:t>Dževeckaja</a:t>
            </a:r>
            <a:r>
              <a:rPr lang="lt-LT" dirty="0"/>
              <a:t>,</a:t>
            </a:r>
          </a:p>
          <a:p>
            <a:r>
              <a:rPr lang="lt-LT" dirty="0"/>
              <a:t>priešmokyklinio ugdymo mokytojos metodininkės Sigita Norvilienė ir Virginija </a:t>
            </a:r>
            <a:r>
              <a:rPr lang="lt-LT" dirty="0" err="1"/>
              <a:t>Dagilienė</a:t>
            </a:r>
            <a:r>
              <a:rPr lang="lt-LT" dirty="0"/>
              <a:t>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145823" y="593704"/>
            <a:ext cx="63659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Vilniaus </a:t>
            </a:r>
            <a:r>
              <a:rPr lang="en-US" sz="2400" dirty="0" err="1"/>
              <a:t>lopšelis</a:t>
            </a:r>
            <a:r>
              <a:rPr lang="lt-LT" sz="2400" dirty="0"/>
              <a:t>-</a:t>
            </a:r>
            <a:r>
              <a:rPr lang="en-US" sz="2400" dirty="0" err="1"/>
              <a:t>darželis</a:t>
            </a:r>
            <a:r>
              <a:rPr lang="en-US" sz="2400" dirty="0"/>
              <a:t> „</a:t>
            </a:r>
            <a:r>
              <a:rPr lang="en-US" sz="2400" dirty="0" err="1"/>
              <a:t>Pilaitukas</a:t>
            </a:r>
            <a:r>
              <a:rPr lang="en-US" sz="2400" dirty="0"/>
              <a:t>“</a:t>
            </a:r>
          </a:p>
        </p:txBody>
      </p:sp>
      <p:pic>
        <p:nvPicPr>
          <p:cNvPr id="5" name="Paveikslėlis 4" descr="https://vilnius.lt/wp-content/uploads/2018/07/VILNIUS_WHITE_RGB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391" y="259714"/>
            <a:ext cx="899160" cy="79565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aveikslėlis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3519" y="146683"/>
            <a:ext cx="1181100" cy="10217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69675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7FB309EF-13A5-4414-BFCE-88E258F4A6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t-LT" dirty="0"/>
              <a:t>Edukacinis stendas „Vabzdžiai“</a:t>
            </a:r>
          </a:p>
        </p:txBody>
      </p:sp>
      <p:pic>
        <p:nvPicPr>
          <p:cNvPr id="8" name="Paveikslėlio vietos rezervavimo ženklas 7">
            <a:extLst>
              <a:ext uri="{FF2B5EF4-FFF2-40B4-BE49-F238E27FC236}">
                <a16:creationId xmlns:a16="http://schemas.microsoft.com/office/drawing/2014/main" id="{7316B535-ACB9-4AD9-A2B3-4959DAC38824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25" r="18125"/>
          <a:stretch>
            <a:fillRect/>
          </a:stretch>
        </p:blipFill>
        <p:spPr/>
      </p:pic>
      <p:pic>
        <p:nvPicPr>
          <p:cNvPr id="10" name="Paveikslėlio vietos rezervavimo ženklas 9">
            <a:extLst>
              <a:ext uri="{FF2B5EF4-FFF2-40B4-BE49-F238E27FC236}">
                <a16:creationId xmlns:a16="http://schemas.microsoft.com/office/drawing/2014/main" id="{DE90A119-4FE6-46BC-860F-38E611A700ED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1" r="1291"/>
          <a:stretch>
            <a:fillRect/>
          </a:stretch>
        </p:blipFill>
        <p:spPr/>
      </p:pic>
      <p:pic>
        <p:nvPicPr>
          <p:cNvPr id="12" name="Paveikslėlio vietos rezervavimo ženklas 11">
            <a:extLst>
              <a:ext uri="{FF2B5EF4-FFF2-40B4-BE49-F238E27FC236}">
                <a16:creationId xmlns:a16="http://schemas.microsoft.com/office/drawing/2014/main" id="{F6D9F955-83F7-40CD-9524-87C7A2894BE3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49" r="20749"/>
          <a:stretch>
            <a:fillRect/>
          </a:stretch>
        </p:blipFill>
        <p:spPr/>
      </p:pic>
      <p:sp>
        <p:nvSpPr>
          <p:cNvPr id="6" name="Teksto vietos rezervavimo ženklas 5">
            <a:extLst>
              <a:ext uri="{FF2B5EF4-FFF2-40B4-BE49-F238E27FC236}">
                <a16:creationId xmlns:a16="http://schemas.microsoft.com/office/drawing/2014/main" id="{EEB4C962-0C30-471E-8849-A226F13AD9C3}"/>
              </a:ext>
            </a:extLst>
          </p:cNvPr>
          <p:cNvSpPr>
            <a:spLocks noGrp="1"/>
          </p:cNvSpPr>
          <p:nvPr>
            <p:ph type="body" sz="half" idx="21"/>
          </p:nvPr>
        </p:nvSpPr>
        <p:spPr/>
        <p:txBody>
          <a:bodyPr/>
          <a:lstStyle/>
          <a:p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875418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6CEEAECC-CACD-4562-A2CD-E31A5334C2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t-LT" dirty="0"/>
              <a:t>Mokomosios lentelės „KĄ ŽINAI APIE MEDŽIUS?“</a:t>
            </a:r>
          </a:p>
        </p:txBody>
      </p:sp>
      <p:pic>
        <p:nvPicPr>
          <p:cNvPr id="10" name="Paveikslėlio vietos rezervavimo ženklas 9">
            <a:extLst>
              <a:ext uri="{FF2B5EF4-FFF2-40B4-BE49-F238E27FC236}">
                <a16:creationId xmlns:a16="http://schemas.microsoft.com/office/drawing/2014/main" id="{43DF97FF-9F1B-45DE-BD8F-B6D430D53036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40" r="29340"/>
          <a:stretch>
            <a:fillRect/>
          </a:stretch>
        </p:blipFill>
        <p:spPr/>
      </p:pic>
      <p:pic>
        <p:nvPicPr>
          <p:cNvPr id="8" name="Paveikslėlio vietos rezervavimo ženklas 7">
            <a:extLst>
              <a:ext uri="{FF2B5EF4-FFF2-40B4-BE49-F238E27FC236}">
                <a16:creationId xmlns:a16="http://schemas.microsoft.com/office/drawing/2014/main" id="{CC0DCEB1-5156-40ED-82CE-E92EFBD88F2C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88" r="31288"/>
          <a:stretch>
            <a:fillRect/>
          </a:stretch>
        </p:blipFill>
        <p:spPr>
          <a:xfrm rot="5400000">
            <a:off x="5891213" y="185738"/>
            <a:ext cx="2305050" cy="2994025"/>
          </a:xfrm>
        </p:spPr>
      </p:pic>
      <p:pic>
        <p:nvPicPr>
          <p:cNvPr id="12" name="Paveikslėlio vietos rezervavimo ženklas 11">
            <a:extLst>
              <a:ext uri="{FF2B5EF4-FFF2-40B4-BE49-F238E27FC236}">
                <a16:creationId xmlns:a16="http://schemas.microsoft.com/office/drawing/2014/main" id="{BB614759-D90B-40DC-AB3A-8D1FAE2EFE79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88" r="31288"/>
          <a:stretch>
            <a:fillRect/>
          </a:stretch>
        </p:blipFill>
        <p:spPr>
          <a:xfrm rot="5400000">
            <a:off x="5891213" y="3111500"/>
            <a:ext cx="2305050" cy="2994025"/>
          </a:xfrm>
        </p:spPr>
      </p:pic>
      <p:sp>
        <p:nvSpPr>
          <p:cNvPr id="6" name="Teksto vietos rezervavimo ženklas 5">
            <a:extLst>
              <a:ext uri="{FF2B5EF4-FFF2-40B4-BE49-F238E27FC236}">
                <a16:creationId xmlns:a16="http://schemas.microsoft.com/office/drawing/2014/main" id="{63E65D73-251C-4649-B252-63DEC753688B}"/>
              </a:ext>
            </a:extLst>
          </p:cNvPr>
          <p:cNvSpPr>
            <a:spLocks noGrp="1"/>
          </p:cNvSpPr>
          <p:nvPr>
            <p:ph type="body" sz="half" idx="21"/>
          </p:nvPr>
        </p:nvSpPr>
        <p:spPr/>
        <p:txBody>
          <a:bodyPr/>
          <a:lstStyle/>
          <a:p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125021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B6509CD1-8285-440D-AD3C-C9F781C9E5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lt-LT" dirty="0"/>
              <a:t>Edukacinis lauko stalo žaidimas „Vabzdžiai ir kiti bestuburiai“</a:t>
            </a:r>
          </a:p>
        </p:txBody>
      </p:sp>
      <p:pic>
        <p:nvPicPr>
          <p:cNvPr id="4" name="Paveikslėlio vietos rezervavimo ženklas 3">
            <a:extLst>
              <a:ext uri="{FF2B5EF4-FFF2-40B4-BE49-F238E27FC236}">
                <a16:creationId xmlns:a16="http://schemas.microsoft.com/office/drawing/2014/main" id="{D4D739F9-38ED-4476-9D0C-313E436BDF6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" b="143"/>
          <a:stretch>
            <a:fillRect/>
          </a:stretch>
        </p:blipFill>
        <p:spPr/>
      </p:pic>
      <p:sp>
        <p:nvSpPr>
          <p:cNvPr id="8" name="Teksto vietos rezervavimo ženklas 7">
            <a:extLst>
              <a:ext uri="{FF2B5EF4-FFF2-40B4-BE49-F238E27FC236}">
                <a16:creationId xmlns:a16="http://schemas.microsoft.com/office/drawing/2014/main" id="{3B42E4C9-A2EA-4D1B-8682-00F13842C84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542058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F90E07A0-7F6F-4698-9A9A-8D327F4B3F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92889" y="1330347"/>
            <a:ext cx="4483087" cy="2103120"/>
          </a:xfrm>
        </p:spPr>
        <p:txBody>
          <a:bodyPr/>
          <a:lstStyle/>
          <a:p>
            <a:pPr algn="ctr"/>
            <a:r>
              <a:rPr lang="lt-LT" dirty="0"/>
              <a:t>Lauko žaidimas „Šaškių turnyras“</a:t>
            </a:r>
          </a:p>
        </p:txBody>
      </p:sp>
      <p:pic>
        <p:nvPicPr>
          <p:cNvPr id="6" name="Paveikslėlio vietos rezervavimo ženklas 5">
            <a:extLst>
              <a:ext uri="{FF2B5EF4-FFF2-40B4-BE49-F238E27FC236}">
                <a16:creationId xmlns:a16="http://schemas.microsoft.com/office/drawing/2014/main" id="{5E35D2C4-E290-420F-9741-7B786737E55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36" r="9436"/>
          <a:stretch>
            <a:fillRect/>
          </a:stretch>
        </p:blipFill>
        <p:spPr/>
      </p:pic>
      <p:sp>
        <p:nvSpPr>
          <p:cNvPr id="4" name="Teksto vietos rezervavimo ženklas 3">
            <a:extLst>
              <a:ext uri="{FF2B5EF4-FFF2-40B4-BE49-F238E27FC236}">
                <a16:creationId xmlns:a16="http://schemas.microsoft.com/office/drawing/2014/main" id="{14C6E9B5-DAAD-4A7C-8110-6890A52E9C6D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673954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1182227576"/>
              </p:ext>
            </p:extLst>
          </p:nvPr>
        </p:nvGraphicFramePr>
        <p:xfrm>
          <a:off x="0" y="1882066"/>
          <a:ext cx="11683014" cy="49759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Pavadinimas 2">
            <a:extLst>
              <a:ext uri="{FF2B5EF4-FFF2-40B4-BE49-F238E27FC236}">
                <a16:creationId xmlns:a16="http://schemas.microsoft.com/office/drawing/2014/main" id="{8CBE9A1A-E0FF-49DE-9BA4-406FFABF0D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t-LT" dirty="0"/>
              <a:t>Ilgalaikės žaliosios mokymosi erdvės Pilaitės parke-miške</a:t>
            </a:r>
          </a:p>
        </p:txBody>
      </p:sp>
    </p:spTree>
    <p:extLst>
      <p:ext uri="{BB962C8B-B14F-4D97-AF65-F5344CB8AC3E}">
        <p14:creationId xmlns:p14="http://schemas.microsoft.com/office/powerpoint/2010/main" val="1288992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o vietos rezervavimo ženklas 5"/>
          <p:cNvSpPr>
            <a:spLocks noGrp="1"/>
          </p:cNvSpPr>
          <p:nvPr>
            <p:ph type="body" sz="half" idx="21"/>
          </p:nvPr>
        </p:nvSpPr>
        <p:spPr>
          <a:xfrm>
            <a:off x="9066214" y="1889760"/>
            <a:ext cx="2786152" cy="3843961"/>
          </a:xfrm>
        </p:spPr>
        <p:txBody>
          <a:bodyPr>
            <a:normAutofit/>
          </a:bodyPr>
          <a:lstStyle/>
          <a:p>
            <a:pPr algn="ctr"/>
            <a:r>
              <a:rPr lang="lt-LT" sz="4000" b="1" dirty="0"/>
              <a:t>Mokomoji priemonė „Kaip saugiai elgtis miške?“</a:t>
            </a:r>
            <a:endParaRPr lang="en-US" sz="4000" b="1" dirty="0"/>
          </a:p>
        </p:txBody>
      </p:sp>
      <p:pic>
        <p:nvPicPr>
          <p:cNvPr id="12" name="Paveikslėlio vietos rezervavimo ženklas 11">
            <a:extLst>
              <a:ext uri="{FF2B5EF4-FFF2-40B4-BE49-F238E27FC236}">
                <a16:creationId xmlns:a16="http://schemas.microsoft.com/office/drawing/2014/main" id="{B5DB555C-3CCA-4B7C-9B4D-00A45EA9D9DE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82" r="26082"/>
          <a:stretch>
            <a:fillRect/>
          </a:stretch>
        </p:blipFill>
        <p:spPr/>
      </p:pic>
      <p:pic>
        <p:nvPicPr>
          <p:cNvPr id="15" name="Paveikslėlio vietos rezervavimo ženklas 14">
            <a:extLst>
              <a:ext uri="{FF2B5EF4-FFF2-40B4-BE49-F238E27FC236}">
                <a16:creationId xmlns:a16="http://schemas.microsoft.com/office/drawing/2014/main" id="{FD2021CF-7B4C-4240-9390-71085346913E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" b="139"/>
          <a:stretch>
            <a:fillRect/>
          </a:stretch>
        </p:blipFill>
        <p:spPr/>
      </p:pic>
      <p:pic>
        <p:nvPicPr>
          <p:cNvPr id="17" name="Paveikslėlio vietos rezervavimo ženklas 16">
            <a:extLst>
              <a:ext uri="{FF2B5EF4-FFF2-40B4-BE49-F238E27FC236}">
                <a16:creationId xmlns:a16="http://schemas.microsoft.com/office/drawing/2014/main" id="{BC2E63B0-BF0E-4B84-BDB1-C6B7856D9F9D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28" r="1752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683047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7563911" y="901083"/>
            <a:ext cx="4153009" cy="2103120"/>
          </a:xfrm>
        </p:spPr>
        <p:txBody>
          <a:bodyPr>
            <a:normAutofit fontScale="90000"/>
          </a:bodyPr>
          <a:lstStyle/>
          <a:p>
            <a:pPr algn="ctr"/>
            <a:r>
              <a:rPr lang="lt-LT" b="1" dirty="0"/>
              <a:t>Edukacinė priemonė „Skruzdėlė miško saugotoja“</a:t>
            </a:r>
            <a:br>
              <a:rPr lang="en-US" b="1" dirty="0"/>
            </a:br>
            <a:endParaRPr lang="en-US" b="1" dirty="0"/>
          </a:p>
        </p:txBody>
      </p:sp>
      <p:sp>
        <p:nvSpPr>
          <p:cNvPr id="7" name="Teksto vietos rezervavimo ženklas 6">
            <a:extLst>
              <a:ext uri="{FF2B5EF4-FFF2-40B4-BE49-F238E27FC236}">
                <a16:creationId xmlns:a16="http://schemas.microsoft.com/office/drawing/2014/main" id="{95015D84-6DE5-4C2B-8787-3E83372689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306322" y="3275860"/>
            <a:ext cx="4589756" cy="3453413"/>
          </a:xfrm>
        </p:spPr>
        <p:txBody>
          <a:bodyPr>
            <a:normAutofit/>
          </a:bodyPr>
          <a:lstStyle/>
          <a:p>
            <a:r>
              <a:rPr lang="lt-LT" sz="2200" b="1" dirty="0"/>
              <a:t>Vaikai turi galimybę pažinti bei tyrinėti vabzdžių gyvenimą natūraliomis aplinkos sąlygomis. </a:t>
            </a:r>
            <a:endParaRPr lang="lt-LT" sz="2200" dirty="0"/>
          </a:p>
        </p:txBody>
      </p:sp>
      <p:pic>
        <p:nvPicPr>
          <p:cNvPr id="30" name="Paveikslėlio vietos rezervavimo ženklas 29">
            <a:extLst>
              <a:ext uri="{FF2B5EF4-FFF2-40B4-BE49-F238E27FC236}">
                <a16:creationId xmlns:a16="http://schemas.microsoft.com/office/drawing/2014/main" id="{D1741EA4-DC15-4248-9B35-358D7020AD5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24" r="2072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692528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2625513770"/>
              </p:ext>
            </p:extLst>
          </p:nvPr>
        </p:nvGraphicFramePr>
        <p:xfrm>
          <a:off x="0" y="1882066"/>
          <a:ext cx="11683014" cy="49759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Pavadinimas 2">
            <a:extLst>
              <a:ext uri="{FF2B5EF4-FFF2-40B4-BE49-F238E27FC236}">
                <a16:creationId xmlns:a16="http://schemas.microsoft.com/office/drawing/2014/main" id="{8CBE9A1A-E0FF-49DE-9BA4-406FFABF0D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t-LT" dirty="0"/>
              <a:t>Trumpalaikės žaliosios mokymosi erdvės</a:t>
            </a:r>
          </a:p>
        </p:txBody>
      </p:sp>
    </p:spTree>
    <p:extLst>
      <p:ext uri="{BB962C8B-B14F-4D97-AF65-F5344CB8AC3E}">
        <p14:creationId xmlns:p14="http://schemas.microsoft.com/office/powerpoint/2010/main" val="1773173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8944513" y="1488972"/>
            <a:ext cx="2993365" cy="1885508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lt-LT" sz="2400" b="1" dirty="0"/>
              <a:t>Bendruomenės narių kūrybinių darbų paroda „Įminkime miško paslaptis“</a:t>
            </a:r>
            <a:endParaRPr lang="en-US" sz="2400" b="1" dirty="0"/>
          </a:p>
        </p:txBody>
      </p:sp>
      <p:pic>
        <p:nvPicPr>
          <p:cNvPr id="17" name="Paveikslėlio vietos rezervavimo ženklas 16">
            <a:extLst>
              <a:ext uri="{FF2B5EF4-FFF2-40B4-BE49-F238E27FC236}">
                <a16:creationId xmlns:a16="http://schemas.microsoft.com/office/drawing/2014/main" id="{6CBE0077-B582-40BA-A2E2-E1A5ACC85815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40" r="29340"/>
          <a:stretch>
            <a:fillRect/>
          </a:stretch>
        </p:blipFill>
        <p:spPr/>
      </p:pic>
      <p:pic>
        <p:nvPicPr>
          <p:cNvPr id="19" name="Paveikslėlio vietos rezervavimo ženklas 18">
            <a:extLst>
              <a:ext uri="{FF2B5EF4-FFF2-40B4-BE49-F238E27FC236}">
                <a16:creationId xmlns:a16="http://schemas.microsoft.com/office/drawing/2014/main" id="{BCC5D44D-F312-40B3-A3A1-62A9B4CB5FBE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18" b="21218"/>
          <a:stretch>
            <a:fillRect/>
          </a:stretch>
        </p:blipFill>
        <p:spPr/>
      </p:pic>
      <p:pic>
        <p:nvPicPr>
          <p:cNvPr id="21" name="Paveikslėlio vietos rezervavimo ženklas 20">
            <a:extLst>
              <a:ext uri="{FF2B5EF4-FFF2-40B4-BE49-F238E27FC236}">
                <a16:creationId xmlns:a16="http://schemas.microsoft.com/office/drawing/2014/main" id="{7A46A348-B11D-46A7-A852-45BBE0CCE3AA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30" r="1843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54864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pavadinimas"/>
          <p:cNvSpPr>
            <a:spLocks noGrp="1"/>
          </p:cNvSpPr>
          <p:nvPr>
            <p:ph type="title"/>
          </p:nvPr>
        </p:nvSpPr>
        <p:spPr>
          <a:xfrm>
            <a:off x="9083969" y="1892187"/>
            <a:ext cx="2670066" cy="1885508"/>
          </a:xfrm>
        </p:spPr>
        <p:txBody>
          <a:bodyPr rtlCol="0">
            <a:norm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t-LT" sz="2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Bendruomenės narių kūrybinių darbų paroda „Žaliasis vabalų pasaulis“</a:t>
            </a:r>
          </a:p>
        </p:txBody>
      </p:sp>
      <p:pic>
        <p:nvPicPr>
          <p:cNvPr id="20" name="Paveikslėlio vietos rezervavimo ženklas 19">
            <a:extLst>
              <a:ext uri="{FF2B5EF4-FFF2-40B4-BE49-F238E27FC236}">
                <a16:creationId xmlns:a16="http://schemas.microsoft.com/office/drawing/2014/main" id="{BF52FA85-79D2-4923-A904-F8B559105123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58" r="30858"/>
          <a:stretch>
            <a:fillRect/>
          </a:stretch>
        </p:blipFill>
        <p:spPr/>
      </p:pic>
      <p:pic>
        <p:nvPicPr>
          <p:cNvPr id="22" name="Paveikslėlio vietos rezervavimo ženklas 21">
            <a:extLst>
              <a:ext uri="{FF2B5EF4-FFF2-40B4-BE49-F238E27FC236}">
                <a16:creationId xmlns:a16="http://schemas.microsoft.com/office/drawing/2014/main" id="{5AECA1F7-38FD-41DB-9BB2-3ACA8431A417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49" r="20749"/>
          <a:stretch>
            <a:fillRect/>
          </a:stretch>
        </p:blipFill>
        <p:spPr/>
      </p:pic>
      <p:pic>
        <p:nvPicPr>
          <p:cNvPr id="24" name="Paveikslėlio vietos rezervavimo ženklas 23">
            <a:extLst>
              <a:ext uri="{FF2B5EF4-FFF2-40B4-BE49-F238E27FC236}">
                <a16:creationId xmlns:a16="http://schemas.microsoft.com/office/drawing/2014/main" id="{C9CB202F-D6FE-4BED-B8E1-620835209CEE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62" r="32662"/>
          <a:stretch>
            <a:fillRect/>
          </a:stretch>
        </p:blipFill>
        <p:spPr>
          <a:xfrm rot="5400000">
            <a:off x="5891213" y="3111500"/>
            <a:ext cx="2305050" cy="2994025"/>
          </a:xfrm>
        </p:spPr>
      </p:pic>
    </p:spTree>
    <p:extLst>
      <p:ext uri="{BB962C8B-B14F-4D97-AF65-F5344CB8AC3E}">
        <p14:creationId xmlns:p14="http://schemas.microsoft.com/office/powerpoint/2010/main" val="4143506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C0F4CDAA-8598-4370-B8DE-F63E3A902D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65610" y="581892"/>
            <a:ext cx="7126289" cy="2676214"/>
          </a:xfrm>
        </p:spPr>
        <p:txBody>
          <a:bodyPr>
            <a:normAutofit/>
          </a:bodyPr>
          <a:lstStyle/>
          <a:p>
            <a:pPr algn="just"/>
            <a:r>
              <a:rPr lang="lt-LT" sz="3200" b="1" dirty="0"/>
              <a:t>Žmogus gali mylėti gamtą, bet kitu įkvėpimu numesti šiukšlę ir nesusimąstyti apie to žalą.</a:t>
            </a:r>
            <a:endParaRPr lang="en-US" sz="3200" b="1" dirty="0"/>
          </a:p>
        </p:txBody>
      </p:sp>
      <p:sp>
        <p:nvSpPr>
          <p:cNvPr id="3" name="Antrinis pavadinimas 2">
            <a:extLst>
              <a:ext uri="{FF2B5EF4-FFF2-40B4-BE49-F238E27FC236}">
                <a16:creationId xmlns:a16="http://schemas.microsoft.com/office/drawing/2014/main" id="{35BB7B11-F53E-4A25-9C0F-986E4D6A81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03650" y="3902476"/>
            <a:ext cx="6074174" cy="914400"/>
          </a:xfrm>
        </p:spPr>
        <p:txBody>
          <a:bodyPr>
            <a:noAutofit/>
          </a:bodyPr>
          <a:lstStyle/>
          <a:p>
            <a:r>
              <a:rPr lang="lt-LT" sz="2000" b="1" dirty="0"/>
              <a:t>MRU Aplinkos psichologijos tyrimų centro vyriausiasis mokslų darbuotojas Mykolas Simas Poškus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925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245FF6D9-7B81-415A-B1E9-9B61857028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t-LT" dirty="0"/>
              <a:t>PARENGTI METODINIAI LEIDINIAI</a:t>
            </a:r>
            <a:endParaRPr lang="en-US" dirty="0"/>
          </a:p>
        </p:txBody>
      </p:sp>
      <p:sp>
        <p:nvSpPr>
          <p:cNvPr id="4" name="Teksto vietos rezervavimo ženklas 3">
            <a:extLst>
              <a:ext uri="{FF2B5EF4-FFF2-40B4-BE49-F238E27FC236}">
                <a16:creationId xmlns:a16="http://schemas.microsoft.com/office/drawing/2014/main" id="{2BB0A42F-DE5F-4EED-A0CF-B8D887CD88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52423" y="4935989"/>
            <a:ext cx="4368980" cy="1447055"/>
          </a:xfrm>
        </p:spPr>
        <p:txBody>
          <a:bodyPr>
            <a:normAutofit fontScale="40000" lnSpcReduction="20000"/>
          </a:bodyPr>
          <a:lstStyle/>
          <a:p>
            <a:pPr algn="just">
              <a:spcBef>
                <a:spcPts val="1400"/>
              </a:spcBef>
              <a:spcAft>
                <a:spcPts val="595"/>
              </a:spcAft>
            </a:pPr>
            <a:r>
              <a:rPr lang="lt-LT" sz="4000" u="sng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Tarptautinio projekto „Žaliosios mokymosi aplinkos panaudojimo galimybės, siekiant aktyvaus, patirtinio gamtos pažinimo“ veiklos</a:t>
            </a:r>
            <a:r>
              <a:rPr lang="lt-LT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.</a:t>
            </a:r>
            <a:endParaRPr lang="en-US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Bef>
                <a:spcPts val="1400"/>
              </a:spcBef>
              <a:spcAft>
                <a:spcPts val="595"/>
              </a:spcAft>
            </a:pPr>
            <a:r>
              <a:rPr lang="lt-L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6" name="Teksto vietos rezervavimo ženklas 5">
            <a:extLst>
              <a:ext uri="{FF2B5EF4-FFF2-40B4-BE49-F238E27FC236}">
                <a16:creationId xmlns:a16="http://schemas.microsoft.com/office/drawing/2014/main" id="{6533CA02-FCF2-49F9-B5B4-F51771BD4726}"/>
              </a:ext>
            </a:extLst>
          </p:cNvPr>
          <p:cNvSpPr>
            <a:spLocks noGrp="1"/>
          </p:cNvSpPr>
          <p:nvPr>
            <p:ph type="body" sz="half" idx="19"/>
          </p:nvPr>
        </p:nvSpPr>
        <p:spPr/>
        <p:txBody>
          <a:bodyPr>
            <a:normAutofit lnSpcReduction="10000"/>
          </a:bodyPr>
          <a:lstStyle/>
          <a:p>
            <a:r>
              <a:rPr lang="lt-LT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Respublikinio ikimokyklinio ir priešmokyklinio ugdymo įstaigų projekto „Vabzdžių gamyba iš antrinių žaliavų“ edukacinis-metodinis leidinys „Žaliasis vabalų pasaulis“ </a:t>
            </a:r>
            <a:endParaRPr lang="en-US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aveikslėlio vietos rezervavimo ženklas 19">
            <a:extLst>
              <a:ext uri="{FF2B5EF4-FFF2-40B4-BE49-F238E27FC236}">
                <a16:creationId xmlns:a16="http://schemas.microsoft.com/office/drawing/2014/main" id="{A1950EB2-67F8-49BA-AA25-AF786BE29F38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4"/>
          <a:srcRect l="17332" r="17332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5" name="Paveikslėlio vietos rezervavimo ženklas 14">
            <a:extLst>
              <a:ext uri="{FF2B5EF4-FFF2-40B4-BE49-F238E27FC236}">
                <a16:creationId xmlns:a16="http://schemas.microsoft.com/office/drawing/2014/main" id="{E945311B-3396-4AC6-8B9C-1251CCCAD962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0" r="623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83821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1065212" y="304800"/>
            <a:ext cx="10058402" cy="879566"/>
          </a:xfrm>
        </p:spPr>
        <p:txBody>
          <a:bodyPr/>
          <a:lstStyle/>
          <a:p>
            <a:pPr algn="ctr"/>
            <a:r>
              <a:rPr lang="lt-LT" dirty="0"/>
              <a:t>Vaikų mintys apie projektą...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205933" y="1436914"/>
            <a:ext cx="9776959" cy="47859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lt-LT" sz="2000" dirty="0"/>
              <a:t>Man labai patiko, kad mes taip švariai išvalėm mišką, dabar </a:t>
            </a:r>
            <a:r>
              <a:rPr lang="lt-LT" sz="2000" dirty="0" err="1"/>
              <a:t>skruzdėlytėms</a:t>
            </a:r>
            <a:r>
              <a:rPr lang="lt-LT" sz="2000" dirty="0"/>
              <a:t> visokios šiukšlės netrukdys vaikščioti...</a:t>
            </a:r>
          </a:p>
          <a:p>
            <a:pPr marL="285750" indent="-285750" algn="just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lt-LT" sz="2000" dirty="0"/>
              <a:t>Aš tai labai laukiu pavasario, nes auklėtoja sakė, kad pavasarį turėtų pirmieji vabzdžiai apsigyventi tuose vabalų namuose. Man įdomu kas ten gyvens...</a:t>
            </a:r>
          </a:p>
          <a:p>
            <a:pPr marL="285750" indent="-285750" algn="just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lt-LT" sz="2000" dirty="0"/>
              <a:t>Kai atėjau į darželį iš karto pamačiau kažkokias korteles prie medžio, mama paskaitė apie visokius medžius, ir net su telefonu galima skaityti...</a:t>
            </a:r>
          </a:p>
          <a:p>
            <a:pPr marL="285750" indent="-285750" algn="just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lt-LT" sz="2000" dirty="0"/>
              <a:t>Labai smagu, kad yra pievoje daug naujų žaidimų, su kuriais galima žaisti arba pažiūrėti kokių vabalų būna Žemėje...</a:t>
            </a:r>
          </a:p>
          <a:p>
            <a:pPr marL="285750" indent="-285750" algn="just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lt-LT" sz="2000" dirty="0"/>
              <a:t>Aš tai labai laukiu pavasario, kai bus šilta ir galėsim be batų tuo taku kur visko pripilta vaikščioti...</a:t>
            </a:r>
          </a:p>
          <a:p>
            <a:pPr marL="285750" indent="-285750" algn="just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lt-LT" sz="2000" dirty="0"/>
              <a:t>Man labai patiko kai mes prisiskynėme visokių žolelių iš to daržo ir gėrėme arbatą... Man skaniausia buvo mėtų...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897898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7983D93D-2122-4BCC-8702-C879F86AB5D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Antrinis pavadinimas 2">
            <a:extLst>
              <a:ext uri="{FF2B5EF4-FFF2-40B4-BE49-F238E27FC236}">
                <a16:creationId xmlns:a16="http://schemas.microsoft.com/office/drawing/2014/main" id="{AEB4A317-EB96-4A70-84E4-B90A9A6E4A2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0443977C-D944-4E5C-A50C-BBC67E27221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2805834"/>
              </p:ext>
            </p:extLst>
          </p:nvPr>
        </p:nvGraphicFramePr>
        <p:xfrm>
          <a:off x="2757055" y="609215"/>
          <a:ext cx="9038717" cy="56395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18471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873624" y="1288868"/>
            <a:ext cx="10058402" cy="1454331"/>
          </a:xfrm>
        </p:spPr>
        <p:txBody>
          <a:bodyPr>
            <a:normAutofit/>
          </a:bodyPr>
          <a:lstStyle/>
          <a:p>
            <a:pPr algn="ctr"/>
            <a:r>
              <a:rPr lang="lt-LT" sz="7200" b="1" dirty="0"/>
              <a:t>AČIŪ UŽ DĖMESĮ</a:t>
            </a:r>
            <a:endParaRPr lang="en-US" sz="7200" b="1" dirty="0"/>
          </a:p>
        </p:txBody>
      </p:sp>
      <p:pic>
        <p:nvPicPr>
          <p:cNvPr id="4" name="Paveikslėlis 3">
            <a:extLst>
              <a:ext uri="{FF2B5EF4-FFF2-40B4-BE49-F238E27FC236}">
                <a16:creationId xmlns:a16="http://schemas.microsoft.com/office/drawing/2014/main" id="{0CFA2757-BAEE-41AF-A8E8-A1ECC3476D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5053" y="2743199"/>
            <a:ext cx="3995544" cy="3580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100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FB6DE7E3-3F30-472D-9EE4-231CCBB9F0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t-LT" dirty="0"/>
              <a:t>Žaliųjų mokymosi erdvių įkūrimas lopšelyje-darželyje „</a:t>
            </a:r>
            <a:r>
              <a:rPr lang="lt-LT" dirty="0" err="1"/>
              <a:t>Pilaitukas</a:t>
            </a:r>
            <a:r>
              <a:rPr lang="lt-LT" dirty="0"/>
              <a:t>“</a:t>
            </a:r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F631B8EC-DEFC-4E1C-9524-495E1DC131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lt-LT" sz="2000" dirty="0"/>
              <a:t>Žaliosios mokymosi erdvės įrengtos įgyvendinant </a:t>
            </a:r>
            <a:r>
              <a:rPr lang="lt-LT" sz="2400" dirty="0"/>
              <a:t>Vilniaus miesto savivaldybės finansuojamus visuomenės aplinkosauginio švietimo projektus:</a:t>
            </a:r>
          </a:p>
          <a:p>
            <a:r>
              <a:rPr lang="lt-LT" dirty="0"/>
              <a:t>„Gamtos pažinimo link – Aš ir Tu pojūčių takeliu“ 2020-2021 </a:t>
            </a:r>
            <a:r>
              <a:rPr lang="lt-LT" dirty="0" err="1"/>
              <a:t>m.m</a:t>
            </a:r>
            <a:r>
              <a:rPr lang="lt-LT" dirty="0"/>
              <a:t>.</a:t>
            </a:r>
          </a:p>
          <a:p>
            <a:r>
              <a:rPr lang="lt-LT" dirty="0"/>
              <a:t>„Gamtos pažinimo link – Aš ir Tu vabzdžių pasaulį tyrinėjame kartu“ 2021-2022 </a:t>
            </a:r>
            <a:r>
              <a:rPr lang="lt-LT" dirty="0" err="1"/>
              <a:t>m.m</a:t>
            </a:r>
            <a:r>
              <a:rPr lang="lt-LT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79515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F0940DBC-5020-496F-A027-3A8317B9CA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212" y="304800"/>
            <a:ext cx="10058402" cy="662866"/>
          </a:xfrm>
        </p:spPr>
        <p:txBody>
          <a:bodyPr/>
          <a:lstStyle/>
          <a:p>
            <a:r>
              <a:rPr lang="lt-LT" dirty="0"/>
              <a:t>Patirtinis ugdymas(</a:t>
            </a:r>
            <a:r>
              <a:rPr lang="lt-LT" dirty="0" err="1"/>
              <a:t>is</a:t>
            </a:r>
            <a:r>
              <a:rPr lang="lt-LT" dirty="0"/>
              <a:t>): </a:t>
            </a:r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DFE96161-93CB-44D6-9D24-A6B1B21CB0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069" y="1065319"/>
            <a:ext cx="11150353" cy="5406501"/>
          </a:xfrm>
        </p:spPr>
        <p:txBody>
          <a:bodyPr>
            <a:noAutofit/>
          </a:bodyPr>
          <a:lstStyle/>
          <a:p>
            <a:pPr algn="just">
              <a:buFont typeface="Wingdings" panose="05000000000000000000" pitchFamily="2" charset="2"/>
              <a:buChar char="§"/>
            </a:pPr>
            <a:r>
              <a:rPr lang="lt-LT" dirty="0"/>
              <a:t>Tai sėkmingo vaikų ugdymo(</a:t>
            </a:r>
            <a:r>
              <a:rPr lang="lt-LT" dirty="0" err="1"/>
              <a:t>si</a:t>
            </a:r>
            <a:r>
              <a:rPr lang="lt-LT" dirty="0"/>
              <a:t>) strategija. Jei </a:t>
            </a:r>
            <a:r>
              <a:rPr lang="lt-LT" dirty="0" err="1"/>
              <a:t>patyriminis</a:t>
            </a:r>
            <a:r>
              <a:rPr lang="lt-LT" dirty="0"/>
              <a:t> ugdymas - mokyklos ugdymo(</a:t>
            </a:r>
            <a:r>
              <a:rPr lang="lt-LT" dirty="0" err="1"/>
              <a:t>si</a:t>
            </a:r>
            <a:r>
              <a:rPr lang="lt-LT" dirty="0"/>
              <a:t>) sėkmės garantas, tai ikimokyklinio ugdymo įstaiga - pradžių pradžia tai sėkmei. 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lt-LT" dirty="0"/>
              <a:t>Veikdamas vaikas kuria savo žinojimą, įgauna įgūdžių, ugdosi gebėjimus. 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lt-LT" dirty="0" err="1"/>
              <a:t>Patyriminio</a:t>
            </a:r>
            <a:r>
              <a:rPr lang="lt-LT" dirty="0"/>
              <a:t> ugdymo(</a:t>
            </a:r>
            <a:r>
              <a:rPr lang="lt-LT" dirty="0" err="1"/>
              <a:t>si</a:t>
            </a:r>
            <a:r>
              <a:rPr lang="lt-LT" dirty="0"/>
              <a:t>) metu vaikas mokosi  bendrauti, bendradarbiauti, apibendrinti, įrodymais pagrįsti žinias, ko </a:t>
            </a:r>
            <a:r>
              <a:rPr lang="lt-LT" dirty="0" err="1"/>
              <a:t>pasekoje</a:t>
            </a:r>
            <a:r>
              <a:rPr lang="lt-LT" dirty="0"/>
              <a:t> formuojasi vaiko pasaulėjauta. Šitaip ugdomi  pasitikintys savimi vaikai, vaikai, gebantys įveikti sunkumus, gebantys komunikuoti, suvokti užduotį, sieti naujas žinias su asmenine patirtimi. 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lt-LT" dirty="0" err="1"/>
              <a:t>Patyriminė</a:t>
            </a:r>
            <a:r>
              <a:rPr lang="lt-LT" dirty="0"/>
              <a:t> veikla stiprina ryšį su supančiu pasauliu, sudaro galimybę vystytis vaiko individualybei.</a:t>
            </a:r>
          </a:p>
        </p:txBody>
      </p:sp>
    </p:spTree>
    <p:extLst>
      <p:ext uri="{BB962C8B-B14F-4D97-AF65-F5344CB8AC3E}">
        <p14:creationId xmlns:p14="http://schemas.microsoft.com/office/powerpoint/2010/main" val="378465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avadinimas 3">
            <a:extLst>
              <a:ext uri="{FF2B5EF4-FFF2-40B4-BE49-F238E27FC236}">
                <a16:creationId xmlns:a16="http://schemas.microsoft.com/office/drawing/2014/main" id="{2A31F21F-169C-4CDE-8E15-57936760AE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t-LT" dirty="0"/>
              <a:t>Žaliosios mokymosi erdvės </a:t>
            </a:r>
          </a:p>
        </p:txBody>
      </p:sp>
      <p:sp>
        <p:nvSpPr>
          <p:cNvPr id="5" name="Teksto vietos rezervavimo ženklas 4">
            <a:extLst>
              <a:ext uri="{FF2B5EF4-FFF2-40B4-BE49-F238E27FC236}">
                <a16:creationId xmlns:a16="http://schemas.microsoft.com/office/drawing/2014/main" id="{7BD86504-7850-4C74-B20D-049FFE39157A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algn="ctr"/>
            <a:r>
              <a:rPr lang="lt-LT" sz="3600" dirty="0"/>
              <a:t>Trumpalaikės</a:t>
            </a:r>
          </a:p>
        </p:txBody>
      </p:sp>
      <p:pic>
        <p:nvPicPr>
          <p:cNvPr id="12" name="Paveikslėlio vietos rezervavimo ženklas 11">
            <a:extLst>
              <a:ext uri="{FF2B5EF4-FFF2-40B4-BE49-F238E27FC236}">
                <a16:creationId xmlns:a16="http://schemas.microsoft.com/office/drawing/2014/main" id="{E197C347-3226-415B-8C14-252536211410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39" r="15539"/>
          <a:stretch>
            <a:fillRect/>
          </a:stretch>
        </p:blipFill>
        <p:spPr/>
      </p:pic>
      <p:sp>
        <p:nvSpPr>
          <p:cNvPr id="8" name="Teksto vietos rezervavimo ženklas 7">
            <a:extLst>
              <a:ext uri="{FF2B5EF4-FFF2-40B4-BE49-F238E27FC236}">
                <a16:creationId xmlns:a16="http://schemas.microsoft.com/office/drawing/2014/main" id="{FDC42ED6-F6EB-45E3-81B0-C2A8497ECCF2}"/>
              </a:ext>
            </a:extLst>
          </p:cNvPr>
          <p:cNvSpPr>
            <a:spLocks noGrp="1"/>
          </p:cNvSpPr>
          <p:nvPr>
            <p:ph type="body" sz="half" idx="19"/>
          </p:nvPr>
        </p:nvSpPr>
        <p:spPr/>
        <p:txBody>
          <a:bodyPr>
            <a:normAutofit/>
          </a:bodyPr>
          <a:lstStyle/>
          <a:p>
            <a:pPr algn="ctr"/>
            <a:r>
              <a:rPr lang="lt-LT" sz="3600" dirty="0"/>
              <a:t>Ilgalaikės</a:t>
            </a:r>
          </a:p>
        </p:txBody>
      </p:sp>
      <p:pic>
        <p:nvPicPr>
          <p:cNvPr id="18" name="Paveikslėlio vietos rezervavimo ženklas 17">
            <a:extLst>
              <a:ext uri="{FF2B5EF4-FFF2-40B4-BE49-F238E27FC236}">
                <a16:creationId xmlns:a16="http://schemas.microsoft.com/office/drawing/2014/main" id="{CF8254C4-6A31-4494-9291-D0295849DA9E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39" r="1553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47236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a 1"/>
          <p:cNvGraphicFramePr/>
          <p:nvPr/>
        </p:nvGraphicFramePr>
        <p:xfrm>
          <a:off x="0" y="1882066"/>
          <a:ext cx="11683014" cy="49759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Pavadinimas 2">
            <a:extLst>
              <a:ext uri="{FF2B5EF4-FFF2-40B4-BE49-F238E27FC236}">
                <a16:creationId xmlns:a16="http://schemas.microsoft.com/office/drawing/2014/main" id="{8CBE9A1A-E0FF-49DE-9BA4-406FFABF0D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t-LT" dirty="0"/>
              <a:t>Ilgalaikės žaliosios mokymosi erdvės lopšelio-darželio „</a:t>
            </a:r>
            <a:r>
              <a:rPr lang="lt-LT" dirty="0" err="1"/>
              <a:t>Pilaitukas</a:t>
            </a:r>
            <a:r>
              <a:rPr lang="lt-LT" dirty="0"/>
              <a:t>“ kieme</a:t>
            </a:r>
          </a:p>
        </p:txBody>
      </p:sp>
    </p:spTree>
    <p:extLst>
      <p:ext uri="{BB962C8B-B14F-4D97-AF65-F5344CB8AC3E}">
        <p14:creationId xmlns:p14="http://schemas.microsoft.com/office/powerpoint/2010/main" val="2387595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avadinimas 11">
            <a:extLst>
              <a:ext uri="{FF2B5EF4-FFF2-40B4-BE49-F238E27FC236}">
                <a16:creationId xmlns:a16="http://schemas.microsoft.com/office/drawing/2014/main" id="{D488A302-2E0E-4B8C-86D0-3F770F1C6C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/>
              <a:t>Pojūčių takas</a:t>
            </a:r>
          </a:p>
        </p:txBody>
      </p:sp>
      <p:pic>
        <p:nvPicPr>
          <p:cNvPr id="9" name="Paveikslėlio vietos rezervavimo ženklas 8">
            <a:extLst>
              <a:ext uri="{FF2B5EF4-FFF2-40B4-BE49-F238E27FC236}">
                <a16:creationId xmlns:a16="http://schemas.microsoft.com/office/drawing/2014/main" id="{E001C6EA-3030-47F5-BA32-68B40B6C8953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25" r="18125"/>
          <a:stretch>
            <a:fillRect/>
          </a:stretch>
        </p:blipFill>
        <p:spPr/>
      </p:pic>
      <p:pic>
        <p:nvPicPr>
          <p:cNvPr id="3" name="Paveikslėlio vietos rezervavimo ženklas 2">
            <a:extLst>
              <a:ext uri="{FF2B5EF4-FFF2-40B4-BE49-F238E27FC236}">
                <a16:creationId xmlns:a16="http://schemas.microsoft.com/office/drawing/2014/main" id="{85C437C6-254B-4B8B-81C2-6BC98C71C5A0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1" r="1291"/>
          <a:stretch>
            <a:fillRect/>
          </a:stretch>
        </p:blipFill>
        <p:spPr/>
      </p:pic>
      <p:sp>
        <p:nvSpPr>
          <p:cNvPr id="16" name="Teksto vietos rezervavimo ženklas 15">
            <a:extLst>
              <a:ext uri="{FF2B5EF4-FFF2-40B4-BE49-F238E27FC236}">
                <a16:creationId xmlns:a16="http://schemas.microsoft.com/office/drawing/2014/main" id="{B3525E42-82A6-4431-9E82-54C365C77F60}"/>
              </a:ext>
            </a:extLst>
          </p:cNvPr>
          <p:cNvSpPr>
            <a:spLocks noGrp="1"/>
          </p:cNvSpPr>
          <p:nvPr>
            <p:ph type="body" sz="half" idx="21"/>
          </p:nvPr>
        </p:nvSpPr>
        <p:spPr/>
        <p:txBody>
          <a:bodyPr/>
          <a:lstStyle/>
          <a:p>
            <a:endParaRPr lang="lt-LT"/>
          </a:p>
        </p:txBody>
      </p:sp>
      <p:pic>
        <p:nvPicPr>
          <p:cNvPr id="11" name="Paveikslėlio vietos rezervavimo ženklas 10">
            <a:extLst>
              <a:ext uri="{FF2B5EF4-FFF2-40B4-BE49-F238E27FC236}">
                <a16:creationId xmlns:a16="http://schemas.microsoft.com/office/drawing/2014/main" id="{ED62D8FA-BBE0-4227-A57B-1815292F83E1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1" r="129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54479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F206D8D2-4AFF-40C6-9E99-6DD496CCF5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t-LT" dirty="0"/>
              <a:t>Vabalų viešbutis</a:t>
            </a:r>
          </a:p>
        </p:txBody>
      </p:sp>
      <p:pic>
        <p:nvPicPr>
          <p:cNvPr id="12" name="Paveikslėlio vietos rezervavimo ženklas 11">
            <a:extLst>
              <a:ext uri="{FF2B5EF4-FFF2-40B4-BE49-F238E27FC236}">
                <a16:creationId xmlns:a16="http://schemas.microsoft.com/office/drawing/2014/main" id="{3BA975C5-35A2-4562-BAAC-75212A7C7E2D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25" r="18125"/>
          <a:stretch>
            <a:fillRect/>
          </a:stretch>
        </p:blipFill>
        <p:spPr/>
      </p:pic>
      <p:pic>
        <p:nvPicPr>
          <p:cNvPr id="10" name="Paveikslėlio vietos rezervavimo ženklas 9">
            <a:extLst>
              <a:ext uri="{FF2B5EF4-FFF2-40B4-BE49-F238E27FC236}">
                <a16:creationId xmlns:a16="http://schemas.microsoft.com/office/drawing/2014/main" id="{0F56DD2C-0FCC-4E97-AB27-83F8985847EE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1" r="1291"/>
          <a:stretch>
            <a:fillRect/>
          </a:stretch>
        </p:blipFill>
        <p:spPr/>
      </p:pic>
      <p:pic>
        <p:nvPicPr>
          <p:cNvPr id="8" name="Paveikslėlio vietos rezervavimo ženklas 7">
            <a:extLst>
              <a:ext uri="{FF2B5EF4-FFF2-40B4-BE49-F238E27FC236}">
                <a16:creationId xmlns:a16="http://schemas.microsoft.com/office/drawing/2014/main" id="{A968A943-3552-403D-8687-622D2BFCE77B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1" r="1291"/>
          <a:stretch>
            <a:fillRect/>
          </a:stretch>
        </p:blipFill>
        <p:spPr/>
      </p:pic>
      <p:sp>
        <p:nvSpPr>
          <p:cNvPr id="6" name="Teksto vietos rezervavimo ženklas 5">
            <a:extLst>
              <a:ext uri="{FF2B5EF4-FFF2-40B4-BE49-F238E27FC236}">
                <a16:creationId xmlns:a16="http://schemas.microsoft.com/office/drawing/2014/main" id="{D25C9130-48BF-4FBD-AA14-1D032B1A23A8}"/>
              </a:ext>
            </a:extLst>
          </p:cNvPr>
          <p:cNvSpPr>
            <a:spLocks noGrp="1"/>
          </p:cNvSpPr>
          <p:nvPr>
            <p:ph type="body" sz="half" idx="21"/>
          </p:nvPr>
        </p:nvSpPr>
        <p:spPr/>
        <p:txBody>
          <a:bodyPr/>
          <a:lstStyle/>
          <a:p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960331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4549DE24-62D3-4598-B88B-D32A504418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66214" y="421594"/>
            <a:ext cx="2457002" cy="1885508"/>
          </a:xfrm>
        </p:spPr>
        <p:txBody>
          <a:bodyPr/>
          <a:lstStyle/>
          <a:p>
            <a:pPr algn="ctr"/>
            <a:r>
              <a:rPr lang="lt-LT" dirty="0"/>
              <a:t>„Kvapniosios“ lysvės</a:t>
            </a:r>
          </a:p>
        </p:txBody>
      </p:sp>
      <p:pic>
        <p:nvPicPr>
          <p:cNvPr id="10" name="Paveikslėlio vietos rezervavimo ženklas 9">
            <a:extLst>
              <a:ext uri="{FF2B5EF4-FFF2-40B4-BE49-F238E27FC236}">
                <a16:creationId xmlns:a16="http://schemas.microsoft.com/office/drawing/2014/main" id="{90FF94BD-530F-4035-B9C2-B67AC8E3BE26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58" r="30858"/>
          <a:stretch>
            <a:fillRect/>
          </a:stretch>
        </p:blipFill>
        <p:spPr/>
      </p:pic>
      <p:pic>
        <p:nvPicPr>
          <p:cNvPr id="12" name="Paveikslėlio vietos rezervavimo ženklas 11">
            <a:extLst>
              <a:ext uri="{FF2B5EF4-FFF2-40B4-BE49-F238E27FC236}">
                <a16:creationId xmlns:a16="http://schemas.microsoft.com/office/drawing/2014/main" id="{905DDB80-C5C7-4E62-8BEC-AB1D73F962AD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49" r="20749"/>
          <a:stretch>
            <a:fillRect/>
          </a:stretch>
        </p:blipFill>
        <p:spPr/>
      </p:pic>
      <p:pic>
        <p:nvPicPr>
          <p:cNvPr id="8" name="Paveikslėlio vietos rezervavimo ženklas 7">
            <a:extLst>
              <a:ext uri="{FF2B5EF4-FFF2-40B4-BE49-F238E27FC236}">
                <a16:creationId xmlns:a16="http://schemas.microsoft.com/office/drawing/2014/main" id="{9C21B6CD-9716-412B-8573-50F3442C04EB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29" r="21129"/>
          <a:stretch>
            <a:fillRect/>
          </a:stretch>
        </p:blipFill>
        <p:spPr>
          <a:xfrm rot="5400000">
            <a:off x="5891213" y="3111500"/>
            <a:ext cx="2305050" cy="2994025"/>
          </a:xfrm>
        </p:spPr>
      </p:pic>
      <p:sp>
        <p:nvSpPr>
          <p:cNvPr id="6" name="Teksto vietos rezervavimo ženklas 5">
            <a:extLst>
              <a:ext uri="{FF2B5EF4-FFF2-40B4-BE49-F238E27FC236}">
                <a16:creationId xmlns:a16="http://schemas.microsoft.com/office/drawing/2014/main" id="{4CF3701B-A0BE-4693-B21F-6B381C97A1E7}"/>
              </a:ext>
            </a:extLst>
          </p:cNvPr>
          <p:cNvSpPr>
            <a:spLocks noGrp="1"/>
          </p:cNvSpPr>
          <p:nvPr>
            <p:ph type="body" sz="half" idx="21"/>
          </p:nvPr>
        </p:nvSpPr>
        <p:spPr/>
        <p:txBody>
          <a:bodyPr/>
          <a:lstStyle/>
          <a:p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376129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theme/theme1.xml><?xml version="1.0" encoding="utf-8"?>
<a:theme xmlns:a="http://schemas.openxmlformats.org/drawingml/2006/main" name="Gamtos iliustracija 16 x 9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9532645_TF03431377" id="{0C2853EC-1ECD-4152-A428-C61102A371B0}" vid="{6F6216AD-9016-493B-9106-344882587320}"/>
    </a:ext>
  </a:extLst>
</a:theme>
</file>

<file path=ppt/theme/theme2.xml><?xml version="1.0" encoding="utf-8"?>
<a:theme xmlns:a="http://schemas.openxmlformats.org/drawingml/2006/main" name="„Office“ tema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„Office“ tema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Pateiktis gamtos tema su iliustruotu kraštovaizdžiu (plačiaekranė)</Template>
  <TotalTime>1550</TotalTime>
  <Words>664</Words>
  <Application>Microsoft Office PowerPoint</Application>
  <PresentationFormat>Plačiaekranė</PresentationFormat>
  <Paragraphs>72</Paragraphs>
  <Slides>23</Slides>
  <Notes>7</Notes>
  <HiddenSlides>0</HiddenSlides>
  <MMClips>0</MMClips>
  <ScaleCrop>false</ScaleCrop>
  <HeadingPairs>
    <vt:vector size="6" baseType="variant">
      <vt:variant>
        <vt:lpstr>Naudojami šriftai</vt:lpstr>
      </vt:variant>
      <vt:variant>
        <vt:i4>4</vt:i4>
      </vt:variant>
      <vt:variant>
        <vt:lpstr>Tema</vt:lpstr>
      </vt:variant>
      <vt:variant>
        <vt:i4>1</vt:i4>
      </vt:variant>
      <vt:variant>
        <vt:lpstr>Skaidrių pavadinimai</vt:lpstr>
      </vt:variant>
      <vt:variant>
        <vt:i4>23</vt:i4>
      </vt:variant>
    </vt:vector>
  </HeadingPairs>
  <TitlesOfParts>
    <vt:vector size="28" baseType="lpstr">
      <vt:lpstr>Arial</vt:lpstr>
      <vt:lpstr>Segoe Print</vt:lpstr>
      <vt:lpstr>Times New Roman</vt:lpstr>
      <vt:lpstr>Wingdings</vt:lpstr>
      <vt:lpstr>Gamtos iliustracija 16 x 9</vt:lpstr>
      <vt:lpstr>„Inovatyvių ugdymo(si) būdų bei metodų taikymas, veikiant žaliosiose mokymosi erdvėse“ (žaliosios mokymosi erdvės įrengtos įgyvendinant Vilniaus miesto savivaldybės finansuojamus visuomenės aplinkosauginio švietimo projektus)</vt:lpstr>
      <vt:lpstr>Žmogus gali mylėti gamtą, bet kitu įkvėpimu numesti šiukšlę ir nesusimąstyti apie to žalą.</vt:lpstr>
      <vt:lpstr>Žaliųjų mokymosi erdvių įkūrimas lopšelyje-darželyje „Pilaitukas“</vt:lpstr>
      <vt:lpstr>Patirtinis ugdymas(is): </vt:lpstr>
      <vt:lpstr>Žaliosios mokymosi erdvės </vt:lpstr>
      <vt:lpstr>Ilgalaikės žaliosios mokymosi erdvės lopšelio-darželio „Pilaitukas“ kieme</vt:lpstr>
      <vt:lpstr>Pojūčių takas</vt:lpstr>
      <vt:lpstr>Vabalų viešbutis</vt:lpstr>
      <vt:lpstr>„Kvapniosios“ lysvės</vt:lpstr>
      <vt:lpstr>Edukacinis stendas „Vabzdžiai“</vt:lpstr>
      <vt:lpstr>Mokomosios lentelės „KĄ ŽINAI APIE MEDŽIUS?“</vt:lpstr>
      <vt:lpstr>Edukacinis lauko stalo žaidimas „Vabzdžiai ir kiti bestuburiai“</vt:lpstr>
      <vt:lpstr>Lauko žaidimas „Šaškių turnyras“</vt:lpstr>
      <vt:lpstr>Ilgalaikės žaliosios mokymosi erdvės Pilaitės parke-miške</vt:lpstr>
      <vt:lpstr>„PowerPoint“ pateiktis</vt:lpstr>
      <vt:lpstr>Edukacinė priemonė „Skruzdėlė miško saugotoja“ </vt:lpstr>
      <vt:lpstr>Trumpalaikės žaliosios mokymosi erdvės</vt:lpstr>
      <vt:lpstr>Bendruomenės narių kūrybinių darbų paroda „Įminkime miško paslaptis“</vt:lpstr>
      <vt:lpstr>Bendruomenės narių kūrybinių darbų paroda „Žaliasis vabalų pasaulis“</vt:lpstr>
      <vt:lpstr>PARENGTI METODINIAI LEIDINIAI</vt:lpstr>
      <vt:lpstr>Vaikų mintys apie projektą...</vt:lpstr>
      <vt:lpstr>„PowerPoint“ pateiktis</vt:lpstr>
      <vt:lpstr>AČIŪ UŽ DĖMESĮ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Gamtos pažinimo link – Aš ir Tu pojūčių takeliu (Vilniaus miesto savivaldybės finansuojamas visuomenės aplinkosauginio švietimo projektas)</dc:title>
  <dc:creator>Kompiuteris</dc:creator>
  <cp:lastModifiedBy>Lilija Dževeckaja</cp:lastModifiedBy>
  <cp:revision>49</cp:revision>
  <dcterms:created xsi:type="dcterms:W3CDTF">2020-11-15T20:34:06Z</dcterms:created>
  <dcterms:modified xsi:type="dcterms:W3CDTF">2021-11-25T10:56:07Z</dcterms:modified>
</cp:coreProperties>
</file>